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</p:sldMasterIdLst>
  <p:notesMasterIdLst>
    <p:notesMasterId r:id="rId27"/>
  </p:notesMasterIdLst>
  <p:handoutMasterIdLst>
    <p:handoutMasterId r:id="rId28"/>
  </p:handoutMasterIdLst>
  <p:sldIdLst>
    <p:sldId id="256" r:id="rId3"/>
    <p:sldId id="369" r:id="rId4"/>
    <p:sldId id="370" r:id="rId5"/>
    <p:sldId id="324" r:id="rId6"/>
    <p:sldId id="355" r:id="rId7"/>
    <p:sldId id="341" r:id="rId8"/>
    <p:sldId id="288" r:id="rId9"/>
    <p:sldId id="356" r:id="rId10"/>
    <p:sldId id="269" r:id="rId11"/>
    <p:sldId id="363" r:id="rId12"/>
    <p:sldId id="268" r:id="rId13"/>
    <p:sldId id="364" r:id="rId14"/>
    <p:sldId id="272" r:id="rId15"/>
    <p:sldId id="340" r:id="rId16"/>
    <p:sldId id="360" r:id="rId17"/>
    <p:sldId id="357" r:id="rId18"/>
    <p:sldId id="358" r:id="rId19"/>
    <p:sldId id="264" r:id="rId20"/>
    <p:sldId id="362" r:id="rId21"/>
    <p:sldId id="365" r:id="rId22"/>
    <p:sldId id="367" r:id="rId23"/>
    <p:sldId id="368" r:id="rId24"/>
    <p:sldId id="366" r:id="rId25"/>
    <p:sldId id="371" r:id="rId26"/>
  </p:sldIdLst>
  <p:sldSz cx="9144000" cy="5143500" type="screen16x9"/>
  <p:notesSz cx="6858000" cy="9144000"/>
  <p:defaultTextStyle>
    <a:defPPr>
      <a:defRPr lang="nn-NO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sjon" id="{5CCBFD37-B765-4229-89E6-B286B1B32C3C}">
          <p14:sldIdLst>
            <p14:sldId id="256"/>
            <p14:sldId id="369"/>
            <p14:sldId id="370"/>
            <p14:sldId id="324"/>
            <p14:sldId id="355"/>
            <p14:sldId id="341"/>
            <p14:sldId id="288"/>
            <p14:sldId id="356"/>
            <p14:sldId id="269"/>
            <p14:sldId id="363"/>
            <p14:sldId id="268"/>
            <p14:sldId id="364"/>
            <p14:sldId id="272"/>
            <p14:sldId id="340"/>
            <p14:sldId id="360"/>
            <p14:sldId id="357"/>
            <p14:sldId id="358"/>
            <p14:sldId id="264"/>
            <p14:sldId id="362"/>
            <p14:sldId id="365"/>
            <p14:sldId id="367"/>
            <p14:sldId id="368"/>
            <p14:sldId id="366"/>
            <p14:sldId id="371"/>
          </p14:sldIdLst>
        </p14:section>
        <p14:section name="Ikoner" id="{6288BFFA-5998-43C0-B584-4FC1B36F96D3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FD1BC0-D57F-F29D-BA61-53BA2EEA39F4}" v="19" dt="2026-08-27T08:08:26.988"/>
    <p1510:client id="{21CC98B1-DD0F-7532-634F-BC897BBC3278}" v="4" dt="2026-08-27T08:19:14.443"/>
    <p1510:client id="{9B9FC935-421F-4924-9089-1480B86E38E4}" v="770" dt="2026-08-27T17:39:08.753"/>
    <p1510:client id="{A97C84BE-CDB5-41B3-B554-C20A6EC16321}" v="2" dt="2026-08-27T14:59:46.9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#1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F3C8F8-DDF4-45E6-9D53-0BE236D14128}" type="doc">
      <dgm:prSet loTypeId="urn:microsoft.com/office/officeart/2005/8/layout/venn2" loCatId="relationship" qsTypeId="urn:microsoft.com/office/officeart/2005/8/quickstyle/simple1#1" qsCatId="simple" csTypeId="urn:microsoft.com/office/officeart/2005/8/colors/colorful1#1" csCatId="colorful" phldr="1"/>
      <dgm:spPr/>
      <dgm:t>
        <a:bodyPr/>
        <a:lstStyle/>
        <a:p>
          <a:endParaRPr lang="nb-NO"/>
        </a:p>
      </dgm:t>
    </dgm:pt>
    <dgm:pt modelId="{F7AEFC9F-AD89-4224-9115-B9094663DBDE}">
      <dgm:prSet phldrT="[Tekst]"/>
      <dgm:spPr/>
      <dgm:t>
        <a:bodyPr/>
        <a:lstStyle/>
        <a:p>
          <a:r>
            <a:rPr lang="nb-NO"/>
            <a:t>Pedagogisk ledelse</a:t>
          </a:r>
        </a:p>
      </dgm:t>
    </dgm:pt>
    <dgm:pt modelId="{FFD69B09-4697-43BE-BDD3-16E3EC3C73EA}" type="parTrans" cxnId="{05D6FFBD-38B4-4F7D-AFB5-216F139A928E}">
      <dgm:prSet/>
      <dgm:spPr/>
      <dgm:t>
        <a:bodyPr/>
        <a:lstStyle/>
        <a:p>
          <a:endParaRPr lang="nb-NO"/>
        </a:p>
      </dgm:t>
    </dgm:pt>
    <dgm:pt modelId="{6974E710-183D-45DB-B56F-ADA1F75C94F9}" type="sibTrans" cxnId="{05D6FFBD-38B4-4F7D-AFB5-216F139A928E}">
      <dgm:prSet/>
      <dgm:spPr/>
      <dgm:t>
        <a:bodyPr/>
        <a:lstStyle/>
        <a:p>
          <a:endParaRPr lang="nb-NO"/>
        </a:p>
      </dgm:t>
    </dgm:pt>
    <dgm:pt modelId="{B662E103-B056-4502-934E-555795BCC9C0}">
      <dgm:prSet phldrT="[Tekst]"/>
      <dgm:spPr/>
      <dgm:t>
        <a:bodyPr/>
        <a:lstStyle/>
        <a:p>
          <a:r>
            <a:rPr lang="nb-NO"/>
            <a:t>Kontaktlærer</a:t>
          </a:r>
        </a:p>
      </dgm:t>
    </dgm:pt>
    <dgm:pt modelId="{AE87EF4E-AC30-4A54-A0E1-8952D455958F}" type="parTrans" cxnId="{2763E4E6-7454-4941-B562-7EDD5639ED74}">
      <dgm:prSet/>
      <dgm:spPr/>
      <dgm:t>
        <a:bodyPr/>
        <a:lstStyle/>
        <a:p>
          <a:endParaRPr lang="nb-NO"/>
        </a:p>
      </dgm:t>
    </dgm:pt>
    <dgm:pt modelId="{CB785AC4-D15D-4363-932E-CF26F7F7BABE}" type="sibTrans" cxnId="{2763E4E6-7454-4941-B562-7EDD5639ED74}">
      <dgm:prSet/>
      <dgm:spPr/>
      <dgm:t>
        <a:bodyPr/>
        <a:lstStyle/>
        <a:p>
          <a:endParaRPr lang="nb-NO"/>
        </a:p>
      </dgm:t>
    </dgm:pt>
    <dgm:pt modelId="{576643F6-AE26-484D-B356-A135840559B0}">
      <dgm:prSet phldrT="[Tekst]"/>
      <dgm:spPr/>
      <dgm:t>
        <a:bodyPr/>
        <a:lstStyle/>
        <a:p>
          <a:r>
            <a:rPr lang="nb-NO"/>
            <a:t>Faglærer</a:t>
          </a:r>
        </a:p>
      </dgm:t>
    </dgm:pt>
    <dgm:pt modelId="{DF5D305C-3F9B-4E73-8BC0-A856FC08FD31}" type="parTrans" cxnId="{16B1E493-D03C-4539-8D93-9046BC37BD10}">
      <dgm:prSet/>
      <dgm:spPr/>
      <dgm:t>
        <a:bodyPr/>
        <a:lstStyle/>
        <a:p>
          <a:endParaRPr lang="nb-NO"/>
        </a:p>
      </dgm:t>
    </dgm:pt>
    <dgm:pt modelId="{3150C0E1-F319-47C6-BC83-2DD3FBF1C278}" type="sibTrans" cxnId="{16B1E493-D03C-4539-8D93-9046BC37BD10}">
      <dgm:prSet/>
      <dgm:spPr/>
      <dgm:t>
        <a:bodyPr/>
        <a:lstStyle/>
        <a:p>
          <a:endParaRPr lang="nb-NO"/>
        </a:p>
      </dgm:t>
    </dgm:pt>
    <dgm:pt modelId="{44C2B85E-190C-41DD-B51D-B17958F8CDE1}">
      <dgm:prSet phldrT="[Tekst]"/>
      <dgm:spPr/>
      <dgm:t>
        <a:bodyPr/>
        <a:lstStyle/>
        <a:p>
          <a:r>
            <a:rPr lang="nb-NO"/>
            <a:t>Eleven</a:t>
          </a:r>
        </a:p>
      </dgm:t>
    </dgm:pt>
    <dgm:pt modelId="{3A69046A-5D50-4504-968B-DA62D8710C7A}" type="parTrans" cxnId="{1681CD58-57E5-4EBC-8D03-AEDD27FD50ED}">
      <dgm:prSet/>
      <dgm:spPr/>
      <dgm:t>
        <a:bodyPr/>
        <a:lstStyle/>
        <a:p>
          <a:endParaRPr lang="nb-NO"/>
        </a:p>
      </dgm:t>
    </dgm:pt>
    <dgm:pt modelId="{BE61750B-1235-42FE-8E96-53C2AFC15480}" type="sibTrans" cxnId="{1681CD58-57E5-4EBC-8D03-AEDD27FD50ED}">
      <dgm:prSet/>
      <dgm:spPr/>
      <dgm:t>
        <a:bodyPr/>
        <a:lstStyle/>
        <a:p>
          <a:endParaRPr lang="nb-NO"/>
        </a:p>
      </dgm:t>
    </dgm:pt>
    <dgm:pt modelId="{51164606-7395-43A1-8222-01E660123845}">
      <dgm:prSet/>
      <dgm:spPr/>
      <dgm:t>
        <a:bodyPr/>
        <a:lstStyle/>
        <a:p>
          <a:r>
            <a:rPr lang="nb-NO"/>
            <a:t>Elevtjenesten</a:t>
          </a:r>
        </a:p>
      </dgm:t>
    </dgm:pt>
    <dgm:pt modelId="{9AAA4F97-2962-4049-95EB-1AF26C0066D6}" type="parTrans" cxnId="{0693B3BA-8228-43AF-ADB2-505BF830D812}">
      <dgm:prSet/>
      <dgm:spPr/>
      <dgm:t>
        <a:bodyPr/>
        <a:lstStyle/>
        <a:p>
          <a:endParaRPr lang="nb-NO"/>
        </a:p>
      </dgm:t>
    </dgm:pt>
    <dgm:pt modelId="{F7A60C99-E11C-41ED-AA89-560410264EF4}" type="sibTrans" cxnId="{0693B3BA-8228-43AF-ADB2-505BF830D812}">
      <dgm:prSet/>
      <dgm:spPr/>
      <dgm:t>
        <a:bodyPr/>
        <a:lstStyle/>
        <a:p>
          <a:endParaRPr lang="nb-NO"/>
        </a:p>
      </dgm:t>
    </dgm:pt>
    <dgm:pt modelId="{18AB493C-673C-4255-ABA7-3E82D74F8135}">
      <dgm:prSet/>
      <dgm:spPr/>
      <dgm:t>
        <a:bodyPr/>
        <a:lstStyle/>
        <a:p>
          <a:r>
            <a:rPr lang="nb-NO"/>
            <a:t>Atlanten </a:t>
          </a:r>
          <a:r>
            <a:rPr lang="nb-NO" err="1"/>
            <a:t>vgs</a:t>
          </a:r>
          <a:endParaRPr lang="nb-NO"/>
        </a:p>
      </dgm:t>
    </dgm:pt>
    <dgm:pt modelId="{40BE3E32-550C-4120-A3F8-1B7964EB01B5}" type="parTrans" cxnId="{C4AF86DB-812F-4873-9C63-82F77F3BB9D3}">
      <dgm:prSet/>
      <dgm:spPr/>
      <dgm:t>
        <a:bodyPr/>
        <a:lstStyle/>
        <a:p>
          <a:endParaRPr lang="nb-NO"/>
        </a:p>
      </dgm:t>
    </dgm:pt>
    <dgm:pt modelId="{D8D8C600-CA16-4BCA-9507-2BAFE0EECE25}" type="sibTrans" cxnId="{C4AF86DB-812F-4873-9C63-82F77F3BB9D3}">
      <dgm:prSet/>
      <dgm:spPr/>
      <dgm:t>
        <a:bodyPr/>
        <a:lstStyle/>
        <a:p>
          <a:endParaRPr lang="nb-NO"/>
        </a:p>
      </dgm:t>
    </dgm:pt>
    <dgm:pt modelId="{295BD31E-DB3E-47BE-BE67-4A915630B1CE}" type="pres">
      <dgm:prSet presAssocID="{86F3C8F8-DDF4-45E6-9D53-0BE236D14128}" presName="Name0" presStyleCnt="0">
        <dgm:presLayoutVars>
          <dgm:chMax val="7"/>
          <dgm:resizeHandles val="exact"/>
        </dgm:presLayoutVars>
      </dgm:prSet>
      <dgm:spPr/>
    </dgm:pt>
    <dgm:pt modelId="{9830A135-2B75-4C60-97DF-1FA6A49E6D68}" type="pres">
      <dgm:prSet presAssocID="{86F3C8F8-DDF4-45E6-9D53-0BE236D14128}" presName="comp1" presStyleCnt="0"/>
      <dgm:spPr/>
    </dgm:pt>
    <dgm:pt modelId="{6492ED90-BDFB-4586-A2C3-D11239DB1082}" type="pres">
      <dgm:prSet presAssocID="{86F3C8F8-DDF4-45E6-9D53-0BE236D14128}" presName="circle1" presStyleLbl="node1" presStyleIdx="0" presStyleCnt="6" custLinFactNeighborX="980"/>
      <dgm:spPr/>
    </dgm:pt>
    <dgm:pt modelId="{6D294C6A-C74B-4434-8AAD-F109322E7696}" type="pres">
      <dgm:prSet presAssocID="{86F3C8F8-DDF4-45E6-9D53-0BE236D14128}" presName="c1text" presStyleLbl="node1" presStyleIdx="0" presStyleCnt="6">
        <dgm:presLayoutVars>
          <dgm:bulletEnabled val="1"/>
        </dgm:presLayoutVars>
      </dgm:prSet>
      <dgm:spPr/>
    </dgm:pt>
    <dgm:pt modelId="{26CAB3C0-9BBB-486B-8ECB-81F8B85222E5}" type="pres">
      <dgm:prSet presAssocID="{86F3C8F8-DDF4-45E6-9D53-0BE236D14128}" presName="comp2" presStyleCnt="0"/>
      <dgm:spPr/>
    </dgm:pt>
    <dgm:pt modelId="{DCB9CF07-4B8F-44F5-9487-10DD0716E459}" type="pres">
      <dgm:prSet presAssocID="{86F3C8F8-DDF4-45E6-9D53-0BE236D14128}" presName="circle2" presStyleLbl="node1" presStyleIdx="1" presStyleCnt="6"/>
      <dgm:spPr/>
    </dgm:pt>
    <dgm:pt modelId="{E5BCA8F3-9C66-41B1-B784-50E2E5CE96FE}" type="pres">
      <dgm:prSet presAssocID="{86F3C8F8-DDF4-45E6-9D53-0BE236D14128}" presName="c2text" presStyleLbl="node1" presStyleIdx="1" presStyleCnt="6">
        <dgm:presLayoutVars>
          <dgm:bulletEnabled val="1"/>
        </dgm:presLayoutVars>
      </dgm:prSet>
      <dgm:spPr/>
    </dgm:pt>
    <dgm:pt modelId="{B245FC01-9CE1-40B4-B689-79AD28D7BBEA}" type="pres">
      <dgm:prSet presAssocID="{86F3C8F8-DDF4-45E6-9D53-0BE236D14128}" presName="comp3" presStyleCnt="0"/>
      <dgm:spPr/>
    </dgm:pt>
    <dgm:pt modelId="{044389FD-9804-4CF9-8982-92399F62FA33}" type="pres">
      <dgm:prSet presAssocID="{86F3C8F8-DDF4-45E6-9D53-0BE236D14128}" presName="circle3" presStyleLbl="node1" presStyleIdx="2" presStyleCnt="6" custLinFactNeighborX="835" custLinFactNeighborY="-240"/>
      <dgm:spPr/>
    </dgm:pt>
    <dgm:pt modelId="{451406A2-9C9C-4C18-BFF6-38A43130E603}" type="pres">
      <dgm:prSet presAssocID="{86F3C8F8-DDF4-45E6-9D53-0BE236D14128}" presName="c3text" presStyleLbl="node1" presStyleIdx="2" presStyleCnt="6">
        <dgm:presLayoutVars>
          <dgm:bulletEnabled val="1"/>
        </dgm:presLayoutVars>
      </dgm:prSet>
      <dgm:spPr/>
    </dgm:pt>
    <dgm:pt modelId="{4D2ED14A-B84B-4E9A-B941-EC12243F74D4}" type="pres">
      <dgm:prSet presAssocID="{86F3C8F8-DDF4-45E6-9D53-0BE236D14128}" presName="comp4" presStyleCnt="0"/>
      <dgm:spPr/>
    </dgm:pt>
    <dgm:pt modelId="{56B29A51-D489-42AE-9257-08055BCFB5D9}" type="pres">
      <dgm:prSet presAssocID="{86F3C8F8-DDF4-45E6-9D53-0BE236D14128}" presName="circle4" presStyleLbl="node1" presStyleIdx="3" presStyleCnt="6" custLinFactNeighborX="631" custLinFactNeighborY="-316"/>
      <dgm:spPr/>
    </dgm:pt>
    <dgm:pt modelId="{4BDA2E2E-E743-403D-85E6-0C17B53144A8}" type="pres">
      <dgm:prSet presAssocID="{86F3C8F8-DDF4-45E6-9D53-0BE236D14128}" presName="c4text" presStyleLbl="node1" presStyleIdx="3" presStyleCnt="6">
        <dgm:presLayoutVars>
          <dgm:bulletEnabled val="1"/>
        </dgm:presLayoutVars>
      </dgm:prSet>
      <dgm:spPr/>
    </dgm:pt>
    <dgm:pt modelId="{E848E8B3-6DC5-45EC-89E1-A7CF8D6481BA}" type="pres">
      <dgm:prSet presAssocID="{86F3C8F8-DDF4-45E6-9D53-0BE236D14128}" presName="comp5" presStyleCnt="0"/>
      <dgm:spPr/>
    </dgm:pt>
    <dgm:pt modelId="{2D658D5B-5D9E-4A9E-906C-B54310114DFE}" type="pres">
      <dgm:prSet presAssocID="{86F3C8F8-DDF4-45E6-9D53-0BE236D14128}" presName="circle5" presStyleLbl="node1" presStyleIdx="4" presStyleCnt="6"/>
      <dgm:spPr/>
    </dgm:pt>
    <dgm:pt modelId="{C4828FCF-75D2-40AB-BD07-A0E976756FAA}" type="pres">
      <dgm:prSet presAssocID="{86F3C8F8-DDF4-45E6-9D53-0BE236D14128}" presName="c5text" presStyleLbl="node1" presStyleIdx="4" presStyleCnt="6">
        <dgm:presLayoutVars>
          <dgm:bulletEnabled val="1"/>
        </dgm:presLayoutVars>
      </dgm:prSet>
      <dgm:spPr/>
    </dgm:pt>
    <dgm:pt modelId="{576D8440-2FF9-426F-ADBD-3976C3546A6D}" type="pres">
      <dgm:prSet presAssocID="{86F3C8F8-DDF4-45E6-9D53-0BE236D14128}" presName="comp6" presStyleCnt="0"/>
      <dgm:spPr/>
    </dgm:pt>
    <dgm:pt modelId="{78903C02-1E20-4C37-810B-28AC6C071343}" type="pres">
      <dgm:prSet presAssocID="{86F3C8F8-DDF4-45E6-9D53-0BE236D14128}" presName="circle6" presStyleLbl="node1" presStyleIdx="5" presStyleCnt="6"/>
      <dgm:spPr/>
    </dgm:pt>
    <dgm:pt modelId="{04E4A238-7F80-4BB5-B308-79E666E5CE25}" type="pres">
      <dgm:prSet presAssocID="{86F3C8F8-DDF4-45E6-9D53-0BE236D14128}" presName="c6text" presStyleLbl="node1" presStyleIdx="5" presStyleCnt="6">
        <dgm:presLayoutVars>
          <dgm:bulletEnabled val="1"/>
        </dgm:presLayoutVars>
      </dgm:prSet>
      <dgm:spPr/>
    </dgm:pt>
  </dgm:ptLst>
  <dgm:cxnLst>
    <dgm:cxn modelId="{342D090B-28EC-4884-9E3C-A4F209D75D3F}" type="presOf" srcId="{576643F6-AE26-484D-B356-A135840559B0}" destId="{C4828FCF-75D2-40AB-BD07-A0E976756FAA}" srcOrd="1" destOrd="0" presId="urn:microsoft.com/office/officeart/2005/8/layout/venn2"/>
    <dgm:cxn modelId="{DF8EC52C-B4CD-4AE6-A712-755C6D294A60}" type="presOf" srcId="{18AB493C-673C-4255-ABA7-3E82D74F8135}" destId="{6D294C6A-C74B-4434-8AAD-F109322E7696}" srcOrd="1" destOrd="0" presId="urn:microsoft.com/office/officeart/2005/8/layout/venn2"/>
    <dgm:cxn modelId="{D768BD3A-D7B8-47FA-BC51-F0F78F3A1DC2}" type="presOf" srcId="{18AB493C-673C-4255-ABA7-3E82D74F8135}" destId="{6492ED90-BDFB-4586-A2C3-D11239DB1082}" srcOrd="0" destOrd="0" presId="urn:microsoft.com/office/officeart/2005/8/layout/venn2"/>
    <dgm:cxn modelId="{FD990B66-233E-4B46-B5F2-70CCCC85FD17}" type="presOf" srcId="{44C2B85E-190C-41DD-B51D-B17958F8CDE1}" destId="{04E4A238-7F80-4BB5-B308-79E666E5CE25}" srcOrd="1" destOrd="0" presId="urn:microsoft.com/office/officeart/2005/8/layout/venn2"/>
    <dgm:cxn modelId="{09464C47-EB88-49B1-B6C5-4C857D90A354}" type="presOf" srcId="{B662E103-B056-4502-934E-555795BCC9C0}" destId="{56B29A51-D489-42AE-9257-08055BCFB5D9}" srcOrd="0" destOrd="0" presId="urn:microsoft.com/office/officeart/2005/8/layout/venn2"/>
    <dgm:cxn modelId="{DB30D050-339B-44F9-98F9-F85CAC8C5300}" type="presOf" srcId="{86F3C8F8-DDF4-45E6-9D53-0BE236D14128}" destId="{295BD31E-DB3E-47BE-BE67-4A915630B1CE}" srcOrd="0" destOrd="0" presId="urn:microsoft.com/office/officeart/2005/8/layout/venn2"/>
    <dgm:cxn modelId="{1681CD58-57E5-4EBC-8D03-AEDD27FD50ED}" srcId="{86F3C8F8-DDF4-45E6-9D53-0BE236D14128}" destId="{44C2B85E-190C-41DD-B51D-B17958F8CDE1}" srcOrd="5" destOrd="0" parTransId="{3A69046A-5D50-4504-968B-DA62D8710C7A}" sibTransId="{BE61750B-1235-42FE-8E96-53C2AFC15480}"/>
    <dgm:cxn modelId="{16B1E493-D03C-4539-8D93-9046BC37BD10}" srcId="{86F3C8F8-DDF4-45E6-9D53-0BE236D14128}" destId="{576643F6-AE26-484D-B356-A135840559B0}" srcOrd="4" destOrd="0" parTransId="{DF5D305C-3F9B-4E73-8BC0-A856FC08FD31}" sibTransId="{3150C0E1-F319-47C6-BC83-2DD3FBF1C278}"/>
    <dgm:cxn modelId="{96BC429D-42E1-44F6-AC5B-755514098AD3}" type="presOf" srcId="{B662E103-B056-4502-934E-555795BCC9C0}" destId="{4BDA2E2E-E743-403D-85E6-0C17B53144A8}" srcOrd="1" destOrd="0" presId="urn:microsoft.com/office/officeart/2005/8/layout/venn2"/>
    <dgm:cxn modelId="{1A0F18B8-DD2D-43B4-A26E-B0BC6873DA11}" type="presOf" srcId="{51164606-7395-43A1-8222-01E660123845}" destId="{451406A2-9C9C-4C18-BFF6-38A43130E603}" srcOrd="1" destOrd="0" presId="urn:microsoft.com/office/officeart/2005/8/layout/venn2"/>
    <dgm:cxn modelId="{0693B3BA-8228-43AF-ADB2-505BF830D812}" srcId="{86F3C8F8-DDF4-45E6-9D53-0BE236D14128}" destId="{51164606-7395-43A1-8222-01E660123845}" srcOrd="2" destOrd="0" parTransId="{9AAA4F97-2962-4049-95EB-1AF26C0066D6}" sibTransId="{F7A60C99-E11C-41ED-AA89-560410264EF4}"/>
    <dgm:cxn modelId="{05D6FFBD-38B4-4F7D-AFB5-216F139A928E}" srcId="{86F3C8F8-DDF4-45E6-9D53-0BE236D14128}" destId="{F7AEFC9F-AD89-4224-9115-B9094663DBDE}" srcOrd="1" destOrd="0" parTransId="{FFD69B09-4697-43BE-BDD3-16E3EC3C73EA}" sibTransId="{6974E710-183D-45DB-B56F-ADA1F75C94F9}"/>
    <dgm:cxn modelId="{7D8A0BC2-8E75-4A81-9B0D-89CC0CBAAAD3}" type="presOf" srcId="{576643F6-AE26-484D-B356-A135840559B0}" destId="{2D658D5B-5D9E-4A9E-906C-B54310114DFE}" srcOrd="0" destOrd="0" presId="urn:microsoft.com/office/officeart/2005/8/layout/venn2"/>
    <dgm:cxn modelId="{47D6CCCA-0666-4515-9074-B7C6A7D6B497}" type="presOf" srcId="{44C2B85E-190C-41DD-B51D-B17958F8CDE1}" destId="{78903C02-1E20-4C37-810B-28AC6C071343}" srcOrd="0" destOrd="0" presId="urn:microsoft.com/office/officeart/2005/8/layout/venn2"/>
    <dgm:cxn modelId="{6CD465CC-9C45-4F8D-B4C3-E3787F03CDB9}" type="presOf" srcId="{F7AEFC9F-AD89-4224-9115-B9094663DBDE}" destId="{E5BCA8F3-9C66-41B1-B784-50E2E5CE96FE}" srcOrd="1" destOrd="0" presId="urn:microsoft.com/office/officeart/2005/8/layout/venn2"/>
    <dgm:cxn modelId="{C4AF86DB-812F-4873-9C63-82F77F3BB9D3}" srcId="{86F3C8F8-DDF4-45E6-9D53-0BE236D14128}" destId="{18AB493C-673C-4255-ABA7-3E82D74F8135}" srcOrd="0" destOrd="0" parTransId="{40BE3E32-550C-4120-A3F8-1B7964EB01B5}" sibTransId="{D8D8C600-CA16-4BCA-9507-2BAFE0EECE25}"/>
    <dgm:cxn modelId="{DE357DDE-1936-44EF-B28C-4EDF409F7760}" type="presOf" srcId="{F7AEFC9F-AD89-4224-9115-B9094663DBDE}" destId="{DCB9CF07-4B8F-44F5-9487-10DD0716E459}" srcOrd="0" destOrd="0" presId="urn:microsoft.com/office/officeart/2005/8/layout/venn2"/>
    <dgm:cxn modelId="{2763E4E6-7454-4941-B562-7EDD5639ED74}" srcId="{86F3C8F8-DDF4-45E6-9D53-0BE236D14128}" destId="{B662E103-B056-4502-934E-555795BCC9C0}" srcOrd="3" destOrd="0" parTransId="{AE87EF4E-AC30-4A54-A0E1-8952D455958F}" sibTransId="{CB785AC4-D15D-4363-932E-CF26F7F7BABE}"/>
    <dgm:cxn modelId="{8F5A4CE9-6D02-4800-AC5A-08155EDAC56E}" type="presOf" srcId="{51164606-7395-43A1-8222-01E660123845}" destId="{044389FD-9804-4CF9-8982-92399F62FA33}" srcOrd="0" destOrd="0" presId="urn:microsoft.com/office/officeart/2005/8/layout/venn2"/>
    <dgm:cxn modelId="{9CE8C255-B7D2-45F5-BE44-45C5BA5A7F10}" type="presParOf" srcId="{295BD31E-DB3E-47BE-BE67-4A915630B1CE}" destId="{9830A135-2B75-4C60-97DF-1FA6A49E6D68}" srcOrd="0" destOrd="0" presId="urn:microsoft.com/office/officeart/2005/8/layout/venn2"/>
    <dgm:cxn modelId="{E27731BD-A709-46A9-B5E5-B713E005D1F5}" type="presParOf" srcId="{9830A135-2B75-4C60-97DF-1FA6A49E6D68}" destId="{6492ED90-BDFB-4586-A2C3-D11239DB1082}" srcOrd="0" destOrd="0" presId="urn:microsoft.com/office/officeart/2005/8/layout/venn2"/>
    <dgm:cxn modelId="{942A74CD-DE84-4884-9C72-644EF644CD1C}" type="presParOf" srcId="{9830A135-2B75-4C60-97DF-1FA6A49E6D68}" destId="{6D294C6A-C74B-4434-8AAD-F109322E7696}" srcOrd="1" destOrd="0" presId="urn:microsoft.com/office/officeart/2005/8/layout/venn2"/>
    <dgm:cxn modelId="{265A18FA-7E29-4984-A539-3E4427C12661}" type="presParOf" srcId="{295BD31E-DB3E-47BE-BE67-4A915630B1CE}" destId="{26CAB3C0-9BBB-486B-8ECB-81F8B85222E5}" srcOrd="1" destOrd="0" presId="urn:microsoft.com/office/officeart/2005/8/layout/venn2"/>
    <dgm:cxn modelId="{232405B1-18F2-44F0-AD38-190B475C2EB3}" type="presParOf" srcId="{26CAB3C0-9BBB-486B-8ECB-81F8B85222E5}" destId="{DCB9CF07-4B8F-44F5-9487-10DD0716E459}" srcOrd="0" destOrd="0" presId="urn:microsoft.com/office/officeart/2005/8/layout/venn2"/>
    <dgm:cxn modelId="{164A7D82-4C4B-4018-9422-A3B22FA1DCA2}" type="presParOf" srcId="{26CAB3C0-9BBB-486B-8ECB-81F8B85222E5}" destId="{E5BCA8F3-9C66-41B1-B784-50E2E5CE96FE}" srcOrd="1" destOrd="0" presId="urn:microsoft.com/office/officeart/2005/8/layout/venn2"/>
    <dgm:cxn modelId="{F125C303-7DE1-4FAF-A39C-E0FA13B1E72C}" type="presParOf" srcId="{295BD31E-DB3E-47BE-BE67-4A915630B1CE}" destId="{B245FC01-9CE1-40B4-B689-79AD28D7BBEA}" srcOrd="2" destOrd="0" presId="urn:microsoft.com/office/officeart/2005/8/layout/venn2"/>
    <dgm:cxn modelId="{CA643B56-AA26-45DA-8A5C-62049E4FC911}" type="presParOf" srcId="{B245FC01-9CE1-40B4-B689-79AD28D7BBEA}" destId="{044389FD-9804-4CF9-8982-92399F62FA33}" srcOrd="0" destOrd="0" presId="urn:microsoft.com/office/officeart/2005/8/layout/venn2"/>
    <dgm:cxn modelId="{C6C4EF62-AA1B-45FD-B125-EB2CC51BA417}" type="presParOf" srcId="{B245FC01-9CE1-40B4-B689-79AD28D7BBEA}" destId="{451406A2-9C9C-4C18-BFF6-38A43130E603}" srcOrd="1" destOrd="0" presId="urn:microsoft.com/office/officeart/2005/8/layout/venn2"/>
    <dgm:cxn modelId="{47592524-749F-4843-911D-E64D1B30CBE5}" type="presParOf" srcId="{295BD31E-DB3E-47BE-BE67-4A915630B1CE}" destId="{4D2ED14A-B84B-4E9A-B941-EC12243F74D4}" srcOrd="3" destOrd="0" presId="urn:microsoft.com/office/officeart/2005/8/layout/venn2"/>
    <dgm:cxn modelId="{6D1C7D55-021C-4753-A47F-B6008BEEB5BE}" type="presParOf" srcId="{4D2ED14A-B84B-4E9A-B941-EC12243F74D4}" destId="{56B29A51-D489-42AE-9257-08055BCFB5D9}" srcOrd="0" destOrd="0" presId="urn:microsoft.com/office/officeart/2005/8/layout/venn2"/>
    <dgm:cxn modelId="{637CF838-D928-4E59-9DA2-A5C854100620}" type="presParOf" srcId="{4D2ED14A-B84B-4E9A-B941-EC12243F74D4}" destId="{4BDA2E2E-E743-403D-85E6-0C17B53144A8}" srcOrd="1" destOrd="0" presId="urn:microsoft.com/office/officeart/2005/8/layout/venn2"/>
    <dgm:cxn modelId="{04173E89-1F5F-4ACC-8142-F47423B4B9E1}" type="presParOf" srcId="{295BD31E-DB3E-47BE-BE67-4A915630B1CE}" destId="{E848E8B3-6DC5-45EC-89E1-A7CF8D6481BA}" srcOrd="4" destOrd="0" presId="urn:microsoft.com/office/officeart/2005/8/layout/venn2"/>
    <dgm:cxn modelId="{91FB92D2-60CF-4335-A8BF-D4DFD4118315}" type="presParOf" srcId="{E848E8B3-6DC5-45EC-89E1-A7CF8D6481BA}" destId="{2D658D5B-5D9E-4A9E-906C-B54310114DFE}" srcOrd="0" destOrd="0" presId="urn:microsoft.com/office/officeart/2005/8/layout/venn2"/>
    <dgm:cxn modelId="{5A5F4DFB-ECF9-4EA8-A9EB-59F169003FE9}" type="presParOf" srcId="{E848E8B3-6DC5-45EC-89E1-A7CF8D6481BA}" destId="{C4828FCF-75D2-40AB-BD07-A0E976756FAA}" srcOrd="1" destOrd="0" presId="urn:microsoft.com/office/officeart/2005/8/layout/venn2"/>
    <dgm:cxn modelId="{ECD59E7E-3673-42E1-854F-A77C16F93A03}" type="presParOf" srcId="{295BD31E-DB3E-47BE-BE67-4A915630B1CE}" destId="{576D8440-2FF9-426F-ADBD-3976C3546A6D}" srcOrd="5" destOrd="0" presId="urn:microsoft.com/office/officeart/2005/8/layout/venn2"/>
    <dgm:cxn modelId="{325054CE-D501-4BB4-B473-95CCFDFC2E21}" type="presParOf" srcId="{576D8440-2FF9-426F-ADBD-3976C3546A6D}" destId="{78903C02-1E20-4C37-810B-28AC6C071343}" srcOrd="0" destOrd="0" presId="urn:microsoft.com/office/officeart/2005/8/layout/venn2"/>
    <dgm:cxn modelId="{10B2131F-E8F5-42C1-A33E-73A5F9CA74C3}" type="presParOf" srcId="{576D8440-2FF9-426F-ADBD-3976C3546A6D}" destId="{04E4A238-7F80-4BB5-B308-79E666E5CE25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D86D32-2AAF-42AB-9F5B-26B7B56EFD85}" type="doc">
      <dgm:prSet loTypeId="urn:microsoft.com/office/officeart/2018/2/layout/IconCircleList" loCatId="icon" qsTypeId="urn:microsoft.com/office/officeart/2005/8/quickstyle/simple1#2" qsCatId="simple" csTypeId="urn:microsoft.com/office/officeart/2005/8/colors/accent2_2#1" csCatId="accent2" phldr="1"/>
      <dgm:spPr/>
      <dgm:t>
        <a:bodyPr/>
        <a:lstStyle/>
        <a:p>
          <a:endParaRPr lang="en-US"/>
        </a:p>
      </dgm:t>
    </dgm:pt>
    <dgm:pt modelId="{ADC8CF4D-057E-44C4-B022-7321664C4E9E}">
      <dgm:prSet/>
      <dgm:spPr/>
      <dgm:t>
        <a:bodyPr/>
        <a:lstStyle/>
        <a:p>
          <a:r>
            <a:rPr lang="nb-NO"/>
            <a:t>Skape et godt psykososialt læringsmiljø hvor elevene opplever trygghet og tilhørighet</a:t>
          </a:r>
          <a:endParaRPr lang="en-US"/>
        </a:p>
      </dgm:t>
    </dgm:pt>
    <dgm:pt modelId="{A27819B1-5DA9-4509-A3AF-D7F3307D213E}" type="parTrans" cxnId="{FA2054B1-314B-4446-96F5-EF3C16BE5EC8}">
      <dgm:prSet/>
      <dgm:spPr/>
      <dgm:t>
        <a:bodyPr/>
        <a:lstStyle/>
        <a:p>
          <a:endParaRPr lang="en-US"/>
        </a:p>
      </dgm:t>
    </dgm:pt>
    <dgm:pt modelId="{A0547136-A38D-4F3B-BE85-E44D3C74CD6B}" type="sibTrans" cxnId="{FA2054B1-314B-4446-96F5-EF3C16BE5EC8}">
      <dgm:prSet/>
      <dgm:spPr/>
      <dgm:t>
        <a:bodyPr/>
        <a:lstStyle/>
        <a:p>
          <a:endParaRPr lang="en-US"/>
        </a:p>
      </dgm:t>
    </dgm:pt>
    <dgm:pt modelId="{EC6FF08D-E95E-44E2-887D-884181317ADC}">
      <dgm:prSet/>
      <dgm:spPr/>
      <dgm:t>
        <a:bodyPr/>
        <a:lstStyle/>
        <a:p>
          <a:r>
            <a:rPr lang="nb-NO"/>
            <a:t>Skape en trygg og forutsigbar overgang fra ungdomstrinn til vgs</a:t>
          </a:r>
          <a:endParaRPr lang="en-US"/>
        </a:p>
      </dgm:t>
    </dgm:pt>
    <dgm:pt modelId="{69EBAD8C-0802-410A-B849-1FE90C7378BD}" type="parTrans" cxnId="{31921F56-874A-47E6-92C9-96F905DB279E}">
      <dgm:prSet/>
      <dgm:spPr/>
      <dgm:t>
        <a:bodyPr/>
        <a:lstStyle/>
        <a:p>
          <a:endParaRPr lang="en-US"/>
        </a:p>
      </dgm:t>
    </dgm:pt>
    <dgm:pt modelId="{5171E179-B195-49FD-82AD-F3C03EEDB56E}" type="sibTrans" cxnId="{31921F56-874A-47E6-92C9-96F905DB279E}">
      <dgm:prSet/>
      <dgm:spPr/>
      <dgm:t>
        <a:bodyPr/>
        <a:lstStyle/>
        <a:p>
          <a:endParaRPr lang="en-US"/>
        </a:p>
      </dgm:t>
    </dgm:pt>
    <dgm:pt modelId="{A60C6172-592C-4820-A553-7CFBAC3B6538}">
      <dgm:prSet/>
      <dgm:spPr/>
      <dgm:t>
        <a:bodyPr/>
        <a:lstStyle/>
        <a:p>
          <a:r>
            <a:rPr lang="nb-NO"/>
            <a:t>Få elevene til å bli kjent med andre i klassen og oppleve tilhørighet</a:t>
          </a:r>
          <a:endParaRPr lang="en-US"/>
        </a:p>
      </dgm:t>
    </dgm:pt>
    <dgm:pt modelId="{675EFF66-04C3-45D1-9D65-FA587FCAD8A0}" type="parTrans" cxnId="{E1469802-7DA2-4016-ACF9-59C5100B5A49}">
      <dgm:prSet/>
      <dgm:spPr/>
      <dgm:t>
        <a:bodyPr/>
        <a:lstStyle/>
        <a:p>
          <a:endParaRPr lang="en-US"/>
        </a:p>
      </dgm:t>
    </dgm:pt>
    <dgm:pt modelId="{58C5F49A-F488-47F1-AB11-452C628CD3D9}" type="sibTrans" cxnId="{E1469802-7DA2-4016-ACF9-59C5100B5A49}">
      <dgm:prSet/>
      <dgm:spPr/>
      <dgm:t>
        <a:bodyPr/>
        <a:lstStyle/>
        <a:p>
          <a:endParaRPr lang="en-US"/>
        </a:p>
      </dgm:t>
    </dgm:pt>
    <dgm:pt modelId="{2FD596C0-CECD-49F2-A594-5560C431E9FE}">
      <dgm:prSet/>
      <dgm:spPr/>
      <dgm:t>
        <a:bodyPr/>
        <a:lstStyle/>
        <a:p>
          <a:r>
            <a:rPr lang="nb-NO"/>
            <a:t>Etablere et godt klassemiljø tidlig</a:t>
          </a:r>
          <a:endParaRPr lang="en-US"/>
        </a:p>
      </dgm:t>
    </dgm:pt>
    <dgm:pt modelId="{0A2D71BF-7DF1-4677-93D8-B5111D55211C}" type="parTrans" cxnId="{01AC72B9-ABA5-452D-9D5D-2A1F01D12603}">
      <dgm:prSet/>
      <dgm:spPr/>
      <dgm:t>
        <a:bodyPr/>
        <a:lstStyle/>
        <a:p>
          <a:endParaRPr lang="en-US"/>
        </a:p>
      </dgm:t>
    </dgm:pt>
    <dgm:pt modelId="{856B6DEB-46A6-46BB-9302-E7F8E160ADD0}" type="sibTrans" cxnId="{01AC72B9-ABA5-452D-9D5D-2A1F01D12603}">
      <dgm:prSet/>
      <dgm:spPr/>
      <dgm:t>
        <a:bodyPr/>
        <a:lstStyle/>
        <a:p>
          <a:endParaRPr lang="en-US"/>
        </a:p>
      </dgm:t>
    </dgm:pt>
    <dgm:pt modelId="{79360774-2222-4E93-B313-B5C7B9CBF5AF}">
      <dgm:prSet/>
      <dgm:spPr/>
      <dgm:t>
        <a:bodyPr/>
        <a:lstStyle/>
        <a:p>
          <a:r>
            <a:rPr lang="nb-NO"/>
            <a:t>Styrke elevenes sosiale og relasjonelle kompetanse</a:t>
          </a:r>
          <a:endParaRPr lang="en-US"/>
        </a:p>
      </dgm:t>
    </dgm:pt>
    <dgm:pt modelId="{84A08C00-DB62-497A-8E44-4B25F7138795}" type="parTrans" cxnId="{43EDF032-FA36-4481-97EF-54F4EEE4139C}">
      <dgm:prSet/>
      <dgm:spPr/>
      <dgm:t>
        <a:bodyPr/>
        <a:lstStyle/>
        <a:p>
          <a:endParaRPr lang="en-US"/>
        </a:p>
      </dgm:t>
    </dgm:pt>
    <dgm:pt modelId="{9C9929DC-4E27-4EB5-932F-870775D539A3}" type="sibTrans" cxnId="{43EDF032-FA36-4481-97EF-54F4EEE4139C}">
      <dgm:prSet/>
      <dgm:spPr/>
      <dgm:t>
        <a:bodyPr/>
        <a:lstStyle/>
        <a:p>
          <a:endParaRPr lang="en-US"/>
        </a:p>
      </dgm:t>
    </dgm:pt>
    <dgm:pt modelId="{2665E213-8DE8-4698-A234-98F932DD70D5}">
      <dgm:prSet/>
      <dgm:spPr/>
      <dgm:t>
        <a:bodyPr/>
        <a:lstStyle/>
        <a:p>
          <a:r>
            <a:rPr lang="nb-NO"/>
            <a:t>Skape gode arbeidsrelasjoner</a:t>
          </a:r>
          <a:endParaRPr lang="en-US"/>
        </a:p>
      </dgm:t>
    </dgm:pt>
    <dgm:pt modelId="{5062F7DC-6C4B-4F78-9AD5-BFD49B41FA4E}" type="parTrans" cxnId="{E22880C7-2305-4971-AE59-E5A4615D5B13}">
      <dgm:prSet/>
      <dgm:spPr/>
      <dgm:t>
        <a:bodyPr/>
        <a:lstStyle/>
        <a:p>
          <a:endParaRPr lang="en-US"/>
        </a:p>
      </dgm:t>
    </dgm:pt>
    <dgm:pt modelId="{12E38A14-8688-4EC1-A359-ED8DB4CC8E60}" type="sibTrans" cxnId="{E22880C7-2305-4971-AE59-E5A4615D5B13}">
      <dgm:prSet/>
      <dgm:spPr/>
      <dgm:t>
        <a:bodyPr/>
        <a:lstStyle/>
        <a:p>
          <a:endParaRPr lang="en-US"/>
        </a:p>
      </dgm:t>
    </dgm:pt>
    <dgm:pt modelId="{ED333E03-1C8E-425D-9EE7-6458168CA250}">
      <dgm:prSet/>
      <dgm:spPr/>
      <dgm:t>
        <a:bodyPr/>
        <a:lstStyle/>
        <a:p>
          <a:r>
            <a:rPr lang="nb-NO"/>
            <a:t>Fremme elevers helse, trivsel og læring</a:t>
          </a:r>
          <a:endParaRPr lang="en-US"/>
        </a:p>
      </dgm:t>
    </dgm:pt>
    <dgm:pt modelId="{BEB9F7FB-D798-4E86-9E0C-E8E30BE4AAAA}" type="parTrans" cxnId="{58F50756-848D-44D9-A4DC-D345DD87BB28}">
      <dgm:prSet/>
      <dgm:spPr/>
      <dgm:t>
        <a:bodyPr/>
        <a:lstStyle/>
        <a:p>
          <a:endParaRPr lang="en-US"/>
        </a:p>
      </dgm:t>
    </dgm:pt>
    <dgm:pt modelId="{D9AAFAA4-3DD6-429B-8BCC-5C969AA96B14}" type="sibTrans" cxnId="{58F50756-848D-44D9-A4DC-D345DD87BB28}">
      <dgm:prSet/>
      <dgm:spPr/>
      <dgm:t>
        <a:bodyPr/>
        <a:lstStyle/>
        <a:p>
          <a:endParaRPr lang="en-US"/>
        </a:p>
      </dgm:t>
    </dgm:pt>
    <dgm:pt modelId="{0E77099E-3AED-4C48-AF69-8EAE21D3B4DF}" type="pres">
      <dgm:prSet presAssocID="{EDD86D32-2AAF-42AB-9F5B-26B7B56EFD85}" presName="root" presStyleCnt="0">
        <dgm:presLayoutVars>
          <dgm:dir/>
          <dgm:resizeHandles val="exact"/>
        </dgm:presLayoutVars>
      </dgm:prSet>
      <dgm:spPr/>
    </dgm:pt>
    <dgm:pt modelId="{C5F95428-B326-45DA-8A46-CD72C4386A8A}" type="pres">
      <dgm:prSet presAssocID="{EDD86D32-2AAF-42AB-9F5B-26B7B56EFD85}" presName="container" presStyleCnt="0">
        <dgm:presLayoutVars>
          <dgm:dir/>
          <dgm:resizeHandles val="exact"/>
        </dgm:presLayoutVars>
      </dgm:prSet>
      <dgm:spPr/>
    </dgm:pt>
    <dgm:pt modelId="{9917E94A-8FD5-4A12-A81B-799845FEA3C5}" type="pres">
      <dgm:prSet presAssocID="{ADC8CF4D-057E-44C4-B022-7321664C4E9E}" presName="compNode" presStyleCnt="0"/>
      <dgm:spPr/>
    </dgm:pt>
    <dgm:pt modelId="{6E054B74-3414-442B-A483-B742A5D25164}" type="pres">
      <dgm:prSet presAssocID="{ADC8CF4D-057E-44C4-B022-7321664C4E9E}" presName="iconBgRect" presStyleLbl="bgShp" presStyleIdx="0" presStyleCnt="7"/>
      <dgm:spPr/>
    </dgm:pt>
    <dgm:pt modelId="{B1BE0317-CD84-4F27-88CC-1182346A62AD}" type="pres">
      <dgm:prSet presAssocID="{ADC8CF4D-057E-44C4-B022-7321664C4E9E}" presName="iconRect" presStyleLbl="node1" presStyleIdx="0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øker"/>
        </a:ext>
      </dgm:extLst>
    </dgm:pt>
    <dgm:pt modelId="{1674F2D5-F862-4298-A584-7717A003B002}" type="pres">
      <dgm:prSet presAssocID="{ADC8CF4D-057E-44C4-B022-7321664C4E9E}" presName="spaceRect" presStyleCnt="0"/>
      <dgm:spPr/>
    </dgm:pt>
    <dgm:pt modelId="{B631A2F9-D5BE-4E85-9EC2-C083C1C3CFF4}" type="pres">
      <dgm:prSet presAssocID="{ADC8CF4D-057E-44C4-B022-7321664C4E9E}" presName="textRect" presStyleLbl="revTx" presStyleIdx="0" presStyleCnt="7">
        <dgm:presLayoutVars>
          <dgm:chMax val="1"/>
          <dgm:chPref val="1"/>
        </dgm:presLayoutVars>
      </dgm:prSet>
      <dgm:spPr/>
    </dgm:pt>
    <dgm:pt modelId="{EBBD8FF0-E853-48E6-8186-9181C390612B}" type="pres">
      <dgm:prSet presAssocID="{A0547136-A38D-4F3B-BE85-E44D3C74CD6B}" presName="sibTrans" presStyleLbl="sibTrans2D1" presStyleIdx="0" presStyleCnt="0"/>
      <dgm:spPr/>
    </dgm:pt>
    <dgm:pt modelId="{4A0A96A2-1F86-4150-8B4D-866491C6E85A}" type="pres">
      <dgm:prSet presAssocID="{EC6FF08D-E95E-44E2-887D-884181317ADC}" presName="compNode" presStyleCnt="0"/>
      <dgm:spPr/>
    </dgm:pt>
    <dgm:pt modelId="{6255D4D9-4943-4765-8767-CC93B8AC6C21}" type="pres">
      <dgm:prSet presAssocID="{EC6FF08D-E95E-44E2-887D-884181317ADC}" presName="iconBgRect" presStyleLbl="bgShp" presStyleIdx="1" presStyleCnt="7"/>
      <dgm:spPr/>
    </dgm:pt>
    <dgm:pt modelId="{58D1431E-7BA8-41A1-8D83-291352009FC6}" type="pres">
      <dgm:prSet presAssocID="{EC6FF08D-E95E-44E2-887D-884181317ADC}" presName="iconRect" presStyleLbl="node1" presStyleIdx="1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vmerking"/>
        </a:ext>
      </dgm:extLst>
    </dgm:pt>
    <dgm:pt modelId="{69CB8419-DDBD-4505-8BDC-BBF716826E04}" type="pres">
      <dgm:prSet presAssocID="{EC6FF08D-E95E-44E2-887D-884181317ADC}" presName="spaceRect" presStyleCnt="0"/>
      <dgm:spPr/>
    </dgm:pt>
    <dgm:pt modelId="{53E3E6C6-1347-4E04-A90E-0A0EB4B85638}" type="pres">
      <dgm:prSet presAssocID="{EC6FF08D-E95E-44E2-887D-884181317ADC}" presName="textRect" presStyleLbl="revTx" presStyleIdx="1" presStyleCnt="7">
        <dgm:presLayoutVars>
          <dgm:chMax val="1"/>
          <dgm:chPref val="1"/>
        </dgm:presLayoutVars>
      </dgm:prSet>
      <dgm:spPr/>
    </dgm:pt>
    <dgm:pt modelId="{F9E14163-9318-4B9B-9330-789F095711F6}" type="pres">
      <dgm:prSet presAssocID="{5171E179-B195-49FD-82AD-F3C03EEDB56E}" presName="sibTrans" presStyleLbl="sibTrans2D1" presStyleIdx="0" presStyleCnt="0"/>
      <dgm:spPr/>
    </dgm:pt>
    <dgm:pt modelId="{C6833866-A972-43B2-93EC-B31060A3F81D}" type="pres">
      <dgm:prSet presAssocID="{A60C6172-592C-4820-A553-7CFBAC3B6538}" presName="compNode" presStyleCnt="0"/>
      <dgm:spPr/>
    </dgm:pt>
    <dgm:pt modelId="{F0F06E31-9E14-4BDC-9699-E70934C4DA52}" type="pres">
      <dgm:prSet presAssocID="{A60C6172-592C-4820-A553-7CFBAC3B6538}" presName="iconBgRect" presStyleLbl="bgShp" presStyleIdx="2" presStyleCnt="7"/>
      <dgm:spPr/>
    </dgm:pt>
    <dgm:pt modelId="{44451BF6-90E9-429E-84EC-96AE74DC491B}" type="pres">
      <dgm:prSet presAssocID="{A60C6172-592C-4820-A553-7CFBAC3B6538}" presName="iconRect" presStyleLbl="node1" presStyleIdx="2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lasserom"/>
        </a:ext>
      </dgm:extLst>
    </dgm:pt>
    <dgm:pt modelId="{E559259A-5750-4088-AAB6-343C00577495}" type="pres">
      <dgm:prSet presAssocID="{A60C6172-592C-4820-A553-7CFBAC3B6538}" presName="spaceRect" presStyleCnt="0"/>
      <dgm:spPr/>
    </dgm:pt>
    <dgm:pt modelId="{CCF43624-F0B0-4B81-8E24-E9FA685A67C9}" type="pres">
      <dgm:prSet presAssocID="{A60C6172-592C-4820-A553-7CFBAC3B6538}" presName="textRect" presStyleLbl="revTx" presStyleIdx="2" presStyleCnt="7">
        <dgm:presLayoutVars>
          <dgm:chMax val="1"/>
          <dgm:chPref val="1"/>
        </dgm:presLayoutVars>
      </dgm:prSet>
      <dgm:spPr/>
    </dgm:pt>
    <dgm:pt modelId="{C8BBDAD7-11E1-4C57-9E2A-AB2E9A1EC141}" type="pres">
      <dgm:prSet presAssocID="{58C5F49A-F488-47F1-AB11-452C628CD3D9}" presName="sibTrans" presStyleLbl="sibTrans2D1" presStyleIdx="0" presStyleCnt="0"/>
      <dgm:spPr/>
    </dgm:pt>
    <dgm:pt modelId="{E1CF7CBD-256F-4AC5-8727-8DABF43F03F3}" type="pres">
      <dgm:prSet presAssocID="{2FD596C0-CECD-49F2-A594-5560C431E9FE}" presName="compNode" presStyleCnt="0"/>
      <dgm:spPr/>
    </dgm:pt>
    <dgm:pt modelId="{7EFA3922-FB29-4F30-8D37-F74B36073753}" type="pres">
      <dgm:prSet presAssocID="{2FD596C0-CECD-49F2-A594-5560C431E9FE}" presName="iconBgRect" presStyleLbl="bgShp" presStyleIdx="3" presStyleCnt="7"/>
      <dgm:spPr/>
    </dgm:pt>
    <dgm:pt modelId="{5E122B3B-88AD-440A-ABA4-E69CD75B81E6}" type="pres">
      <dgm:prSet presAssocID="{2FD596C0-CECD-49F2-A594-5560C431E9FE}" presName="iconRect" presStyleLbl="node1" presStyleIdx="3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åndtrykk"/>
        </a:ext>
      </dgm:extLst>
    </dgm:pt>
    <dgm:pt modelId="{A2D0B506-5440-4E3D-854C-00DD1A9A1A6D}" type="pres">
      <dgm:prSet presAssocID="{2FD596C0-CECD-49F2-A594-5560C431E9FE}" presName="spaceRect" presStyleCnt="0"/>
      <dgm:spPr/>
    </dgm:pt>
    <dgm:pt modelId="{6A95260A-A88D-4027-B7D7-B9936EF6C65C}" type="pres">
      <dgm:prSet presAssocID="{2FD596C0-CECD-49F2-A594-5560C431E9FE}" presName="textRect" presStyleLbl="revTx" presStyleIdx="3" presStyleCnt="7">
        <dgm:presLayoutVars>
          <dgm:chMax val="1"/>
          <dgm:chPref val="1"/>
        </dgm:presLayoutVars>
      </dgm:prSet>
      <dgm:spPr/>
    </dgm:pt>
    <dgm:pt modelId="{3CAC5FA4-CDC5-4987-9306-71407773CB6C}" type="pres">
      <dgm:prSet presAssocID="{856B6DEB-46A6-46BB-9302-E7F8E160ADD0}" presName="sibTrans" presStyleLbl="sibTrans2D1" presStyleIdx="0" presStyleCnt="0"/>
      <dgm:spPr/>
    </dgm:pt>
    <dgm:pt modelId="{1BF5C63E-5122-4EA1-AFA4-56A74DF2609D}" type="pres">
      <dgm:prSet presAssocID="{79360774-2222-4E93-B313-B5C7B9CBF5AF}" presName="compNode" presStyleCnt="0"/>
      <dgm:spPr/>
    </dgm:pt>
    <dgm:pt modelId="{D682DB41-1F3D-414F-8A56-55CFB4461C9A}" type="pres">
      <dgm:prSet presAssocID="{79360774-2222-4E93-B313-B5C7B9CBF5AF}" presName="iconBgRect" presStyleLbl="bgShp" presStyleIdx="4" presStyleCnt="7"/>
      <dgm:spPr/>
    </dgm:pt>
    <dgm:pt modelId="{72A1148F-4810-4848-944C-467C0227275F}" type="pres">
      <dgm:prSet presAssocID="{79360774-2222-4E93-B313-B5C7B9CBF5AF}" presName="iconRect" presStyleLbl="node1" presStyleIdx="4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uppe"/>
        </a:ext>
      </dgm:extLst>
    </dgm:pt>
    <dgm:pt modelId="{C5AC1741-11E2-48CF-B881-C8F325F1BAE5}" type="pres">
      <dgm:prSet presAssocID="{79360774-2222-4E93-B313-B5C7B9CBF5AF}" presName="spaceRect" presStyleCnt="0"/>
      <dgm:spPr/>
    </dgm:pt>
    <dgm:pt modelId="{154FBA10-CC14-4DEE-9659-020901C3FBEF}" type="pres">
      <dgm:prSet presAssocID="{79360774-2222-4E93-B313-B5C7B9CBF5AF}" presName="textRect" presStyleLbl="revTx" presStyleIdx="4" presStyleCnt="7">
        <dgm:presLayoutVars>
          <dgm:chMax val="1"/>
          <dgm:chPref val="1"/>
        </dgm:presLayoutVars>
      </dgm:prSet>
      <dgm:spPr/>
    </dgm:pt>
    <dgm:pt modelId="{26C5CBE0-2E7A-417E-A9D0-90296C46A535}" type="pres">
      <dgm:prSet presAssocID="{9C9929DC-4E27-4EB5-932F-870775D539A3}" presName="sibTrans" presStyleLbl="sibTrans2D1" presStyleIdx="0" presStyleCnt="0"/>
      <dgm:spPr/>
    </dgm:pt>
    <dgm:pt modelId="{E46CDCE8-C28F-485D-902E-B168CC41BC64}" type="pres">
      <dgm:prSet presAssocID="{2665E213-8DE8-4698-A234-98F932DD70D5}" presName="compNode" presStyleCnt="0"/>
      <dgm:spPr/>
    </dgm:pt>
    <dgm:pt modelId="{C545808B-C682-46E9-A01F-3D2AC41CA82F}" type="pres">
      <dgm:prSet presAssocID="{2665E213-8DE8-4698-A234-98F932DD70D5}" presName="iconBgRect" presStyleLbl="bgShp" presStyleIdx="5" presStyleCnt="7"/>
      <dgm:spPr/>
    </dgm:pt>
    <dgm:pt modelId="{5C268519-045E-4147-88CA-227C740884CF}" type="pres">
      <dgm:prSet presAssocID="{2665E213-8DE8-4698-A234-98F932DD70D5}" presName="iconRect" presStyleLbl="node1" presStyleIdx="5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lyant"/>
        </a:ext>
      </dgm:extLst>
    </dgm:pt>
    <dgm:pt modelId="{93B174C5-C71D-49ED-8345-2249C0801A10}" type="pres">
      <dgm:prSet presAssocID="{2665E213-8DE8-4698-A234-98F932DD70D5}" presName="spaceRect" presStyleCnt="0"/>
      <dgm:spPr/>
    </dgm:pt>
    <dgm:pt modelId="{8334E9C7-BC79-466E-B423-20E9D2C3160B}" type="pres">
      <dgm:prSet presAssocID="{2665E213-8DE8-4698-A234-98F932DD70D5}" presName="textRect" presStyleLbl="revTx" presStyleIdx="5" presStyleCnt="7">
        <dgm:presLayoutVars>
          <dgm:chMax val="1"/>
          <dgm:chPref val="1"/>
        </dgm:presLayoutVars>
      </dgm:prSet>
      <dgm:spPr/>
    </dgm:pt>
    <dgm:pt modelId="{9C7BBA92-4527-40B5-8276-27006B6828DD}" type="pres">
      <dgm:prSet presAssocID="{12E38A14-8688-4EC1-A359-ED8DB4CC8E60}" presName="sibTrans" presStyleLbl="sibTrans2D1" presStyleIdx="0" presStyleCnt="0"/>
      <dgm:spPr/>
    </dgm:pt>
    <dgm:pt modelId="{26F6F19F-3A2B-4A62-8335-C4A3FD24A8C2}" type="pres">
      <dgm:prSet presAssocID="{ED333E03-1C8E-425D-9EE7-6458168CA250}" presName="compNode" presStyleCnt="0"/>
      <dgm:spPr/>
    </dgm:pt>
    <dgm:pt modelId="{040D7266-E536-4853-93EC-E92795884518}" type="pres">
      <dgm:prSet presAssocID="{ED333E03-1C8E-425D-9EE7-6458168CA250}" presName="iconBgRect" presStyleLbl="bgShp" presStyleIdx="6" presStyleCnt="7"/>
      <dgm:spPr/>
    </dgm:pt>
    <dgm:pt modelId="{F6E91C2B-748E-4DB4-A79E-CAD60B3E5CE1}" type="pres">
      <dgm:prSet presAssocID="{ED333E03-1C8E-425D-9EE7-6458168CA250}" presName="iconRect" presStyleLbl="node1" presStyleIdx="6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ignal"/>
        </a:ext>
      </dgm:extLst>
    </dgm:pt>
    <dgm:pt modelId="{C31903E9-CCD3-4293-B23B-0AC29CB136F5}" type="pres">
      <dgm:prSet presAssocID="{ED333E03-1C8E-425D-9EE7-6458168CA250}" presName="spaceRect" presStyleCnt="0"/>
      <dgm:spPr/>
    </dgm:pt>
    <dgm:pt modelId="{EDA2F914-BC95-447A-866A-65284EA38673}" type="pres">
      <dgm:prSet presAssocID="{ED333E03-1C8E-425D-9EE7-6458168CA250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E1469802-7DA2-4016-ACF9-59C5100B5A49}" srcId="{EDD86D32-2AAF-42AB-9F5B-26B7B56EFD85}" destId="{A60C6172-592C-4820-A553-7CFBAC3B6538}" srcOrd="2" destOrd="0" parTransId="{675EFF66-04C3-45D1-9D65-FA587FCAD8A0}" sibTransId="{58C5F49A-F488-47F1-AB11-452C628CD3D9}"/>
    <dgm:cxn modelId="{45679D19-9EBF-4608-B471-08F541FB5F2C}" type="presOf" srcId="{5171E179-B195-49FD-82AD-F3C03EEDB56E}" destId="{F9E14163-9318-4B9B-9330-789F095711F6}" srcOrd="0" destOrd="0" presId="urn:microsoft.com/office/officeart/2018/2/layout/IconCircleList"/>
    <dgm:cxn modelId="{43EDF032-FA36-4481-97EF-54F4EEE4139C}" srcId="{EDD86D32-2AAF-42AB-9F5B-26B7B56EFD85}" destId="{79360774-2222-4E93-B313-B5C7B9CBF5AF}" srcOrd="4" destOrd="0" parTransId="{84A08C00-DB62-497A-8E44-4B25F7138795}" sibTransId="{9C9929DC-4E27-4EB5-932F-870775D539A3}"/>
    <dgm:cxn modelId="{580AEC41-B472-4D6C-AE80-423567B7EA66}" type="presOf" srcId="{12E38A14-8688-4EC1-A359-ED8DB4CC8E60}" destId="{9C7BBA92-4527-40B5-8276-27006B6828DD}" srcOrd="0" destOrd="0" presId="urn:microsoft.com/office/officeart/2018/2/layout/IconCircleList"/>
    <dgm:cxn modelId="{553CED4F-DC63-42E2-8EBD-62F016F7A9F7}" type="presOf" srcId="{9C9929DC-4E27-4EB5-932F-870775D539A3}" destId="{26C5CBE0-2E7A-417E-A9D0-90296C46A535}" srcOrd="0" destOrd="0" presId="urn:microsoft.com/office/officeart/2018/2/layout/IconCircleList"/>
    <dgm:cxn modelId="{58F50756-848D-44D9-A4DC-D345DD87BB28}" srcId="{EDD86D32-2AAF-42AB-9F5B-26B7B56EFD85}" destId="{ED333E03-1C8E-425D-9EE7-6458168CA250}" srcOrd="6" destOrd="0" parTransId="{BEB9F7FB-D798-4E86-9E0C-E8E30BE4AAAA}" sibTransId="{D9AAFAA4-3DD6-429B-8BCC-5C969AA96B14}"/>
    <dgm:cxn modelId="{31921F56-874A-47E6-92C9-96F905DB279E}" srcId="{EDD86D32-2AAF-42AB-9F5B-26B7B56EFD85}" destId="{EC6FF08D-E95E-44E2-887D-884181317ADC}" srcOrd="1" destOrd="0" parTransId="{69EBAD8C-0802-410A-B849-1FE90C7378BD}" sibTransId="{5171E179-B195-49FD-82AD-F3C03EEDB56E}"/>
    <dgm:cxn modelId="{82965558-0B21-475B-A74C-1CD3C1D1F41F}" type="presOf" srcId="{A0547136-A38D-4F3B-BE85-E44D3C74CD6B}" destId="{EBBD8FF0-E853-48E6-8186-9181C390612B}" srcOrd="0" destOrd="0" presId="urn:microsoft.com/office/officeart/2018/2/layout/IconCircleList"/>
    <dgm:cxn modelId="{37587481-2CF9-4A95-8656-0B288107220F}" type="presOf" srcId="{58C5F49A-F488-47F1-AB11-452C628CD3D9}" destId="{C8BBDAD7-11E1-4C57-9E2A-AB2E9A1EC141}" srcOrd="0" destOrd="0" presId="urn:microsoft.com/office/officeart/2018/2/layout/IconCircleList"/>
    <dgm:cxn modelId="{7BFA2482-83D6-4107-8CE3-451113CFA5E9}" type="presOf" srcId="{856B6DEB-46A6-46BB-9302-E7F8E160ADD0}" destId="{3CAC5FA4-CDC5-4987-9306-71407773CB6C}" srcOrd="0" destOrd="0" presId="urn:microsoft.com/office/officeart/2018/2/layout/IconCircleList"/>
    <dgm:cxn modelId="{D7584182-B163-4C77-8A2B-F5ECFCD65F3E}" type="presOf" srcId="{2FD596C0-CECD-49F2-A594-5560C431E9FE}" destId="{6A95260A-A88D-4027-B7D7-B9936EF6C65C}" srcOrd="0" destOrd="0" presId="urn:microsoft.com/office/officeart/2018/2/layout/IconCircleList"/>
    <dgm:cxn modelId="{4D2D80B0-A152-410D-805F-C453A6F200DE}" type="presOf" srcId="{A60C6172-592C-4820-A553-7CFBAC3B6538}" destId="{CCF43624-F0B0-4B81-8E24-E9FA685A67C9}" srcOrd="0" destOrd="0" presId="urn:microsoft.com/office/officeart/2018/2/layout/IconCircleList"/>
    <dgm:cxn modelId="{FA2054B1-314B-4446-96F5-EF3C16BE5EC8}" srcId="{EDD86D32-2AAF-42AB-9F5B-26B7B56EFD85}" destId="{ADC8CF4D-057E-44C4-B022-7321664C4E9E}" srcOrd="0" destOrd="0" parTransId="{A27819B1-5DA9-4509-A3AF-D7F3307D213E}" sibTransId="{A0547136-A38D-4F3B-BE85-E44D3C74CD6B}"/>
    <dgm:cxn modelId="{01AC72B9-ABA5-452D-9D5D-2A1F01D12603}" srcId="{EDD86D32-2AAF-42AB-9F5B-26B7B56EFD85}" destId="{2FD596C0-CECD-49F2-A594-5560C431E9FE}" srcOrd="3" destOrd="0" parTransId="{0A2D71BF-7DF1-4677-93D8-B5111D55211C}" sibTransId="{856B6DEB-46A6-46BB-9302-E7F8E160ADD0}"/>
    <dgm:cxn modelId="{9D6D86C1-4C41-4D8F-9EE5-9674511BE85E}" type="presOf" srcId="{ADC8CF4D-057E-44C4-B022-7321664C4E9E}" destId="{B631A2F9-D5BE-4E85-9EC2-C083C1C3CFF4}" srcOrd="0" destOrd="0" presId="urn:microsoft.com/office/officeart/2018/2/layout/IconCircleList"/>
    <dgm:cxn modelId="{E22880C7-2305-4971-AE59-E5A4615D5B13}" srcId="{EDD86D32-2AAF-42AB-9F5B-26B7B56EFD85}" destId="{2665E213-8DE8-4698-A234-98F932DD70D5}" srcOrd="5" destOrd="0" parTransId="{5062F7DC-6C4B-4F78-9AD5-BFD49B41FA4E}" sibTransId="{12E38A14-8688-4EC1-A359-ED8DB4CC8E60}"/>
    <dgm:cxn modelId="{8131E2CE-C3BA-4D85-BA3A-EB6366883EAF}" type="presOf" srcId="{EDD86D32-2AAF-42AB-9F5B-26B7B56EFD85}" destId="{0E77099E-3AED-4C48-AF69-8EAE21D3B4DF}" srcOrd="0" destOrd="0" presId="urn:microsoft.com/office/officeart/2018/2/layout/IconCircleList"/>
    <dgm:cxn modelId="{B33CA2DA-7947-44BB-92F0-8C3DB80C2A2F}" type="presOf" srcId="{79360774-2222-4E93-B313-B5C7B9CBF5AF}" destId="{154FBA10-CC14-4DEE-9659-020901C3FBEF}" srcOrd="0" destOrd="0" presId="urn:microsoft.com/office/officeart/2018/2/layout/IconCircleList"/>
    <dgm:cxn modelId="{2709C4E0-C921-42A3-94F6-0DE56B241C8A}" type="presOf" srcId="{ED333E03-1C8E-425D-9EE7-6458168CA250}" destId="{EDA2F914-BC95-447A-866A-65284EA38673}" srcOrd="0" destOrd="0" presId="urn:microsoft.com/office/officeart/2018/2/layout/IconCircleList"/>
    <dgm:cxn modelId="{B4F201F5-169C-4F27-9D35-FB187C4F1A00}" type="presOf" srcId="{EC6FF08D-E95E-44E2-887D-884181317ADC}" destId="{53E3E6C6-1347-4E04-A90E-0A0EB4B85638}" srcOrd="0" destOrd="0" presId="urn:microsoft.com/office/officeart/2018/2/layout/IconCircleList"/>
    <dgm:cxn modelId="{12B59FFD-4A13-446B-A0CE-977F5F21822B}" type="presOf" srcId="{2665E213-8DE8-4698-A234-98F932DD70D5}" destId="{8334E9C7-BC79-466E-B423-20E9D2C3160B}" srcOrd="0" destOrd="0" presId="urn:microsoft.com/office/officeart/2018/2/layout/IconCircleList"/>
    <dgm:cxn modelId="{A5466D6C-1DEC-416C-BDA4-85510CE00DD6}" type="presParOf" srcId="{0E77099E-3AED-4C48-AF69-8EAE21D3B4DF}" destId="{C5F95428-B326-45DA-8A46-CD72C4386A8A}" srcOrd="0" destOrd="0" presId="urn:microsoft.com/office/officeart/2018/2/layout/IconCircleList"/>
    <dgm:cxn modelId="{01E9C119-5770-4AEA-8AD1-36D49017EBBA}" type="presParOf" srcId="{C5F95428-B326-45DA-8A46-CD72C4386A8A}" destId="{9917E94A-8FD5-4A12-A81B-799845FEA3C5}" srcOrd="0" destOrd="0" presId="urn:microsoft.com/office/officeart/2018/2/layout/IconCircleList"/>
    <dgm:cxn modelId="{25BE86B4-A2A2-480D-80F8-78301567723C}" type="presParOf" srcId="{9917E94A-8FD5-4A12-A81B-799845FEA3C5}" destId="{6E054B74-3414-442B-A483-B742A5D25164}" srcOrd="0" destOrd="0" presId="urn:microsoft.com/office/officeart/2018/2/layout/IconCircleList"/>
    <dgm:cxn modelId="{78B72E6A-ED75-4305-9537-41C2F79B625B}" type="presParOf" srcId="{9917E94A-8FD5-4A12-A81B-799845FEA3C5}" destId="{B1BE0317-CD84-4F27-88CC-1182346A62AD}" srcOrd="1" destOrd="0" presId="urn:microsoft.com/office/officeart/2018/2/layout/IconCircleList"/>
    <dgm:cxn modelId="{3EC0C96A-C02D-4AC8-BB6A-646FF038DBE2}" type="presParOf" srcId="{9917E94A-8FD5-4A12-A81B-799845FEA3C5}" destId="{1674F2D5-F862-4298-A584-7717A003B002}" srcOrd="2" destOrd="0" presId="urn:microsoft.com/office/officeart/2018/2/layout/IconCircleList"/>
    <dgm:cxn modelId="{8AE8DE51-E07C-4C32-B8CC-2008B1FC53A0}" type="presParOf" srcId="{9917E94A-8FD5-4A12-A81B-799845FEA3C5}" destId="{B631A2F9-D5BE-4E85-9EC2-C083C1C3CFF4}" srcOrd="3" destOrd="0" presId="urn:microsoft.com/office/officeart/2018/2/layout/IconCircleList"/>
    <dgm:cxn modelId="{79BE0687-EA06-41D7-90CB-47E64F6D27A3}" type="presParOf" srcId="{C5F95428-B326-45DA-8A46-CD72C4386A8A}" destId="{EBBD8FF0-E853-48E6-8186-9181C390612B}" srcOrd="1" destOrd="0" presId="urn:microsoft.com/office/officeart/2018/2/layout/IconCircleList"/>
    <dgm:cxn modelId="{CD3086D7-F319-4C2A-B8F1-CC9E75E8D526}" type="presParOf" srcId="{C5F95428-B326-45DA-8A46-CD72C4386A8A}" destId="{4A0A96A2-1F86-4150-8B4D-866491C6E85A}" srcOrd="2" destOrd="0" presId="urn:microsoft.com/office/officeart/2018/2/layout/IconCircleList"/>
    <dgm:cxn modelId="{99C6B3F8-B85B-4319-8F0A-94E9E55E41D7}" type="presParOf" srcId="{4A0A96A2-1F86-4150-8B4D-866491C6E85A}" destId="{6255D4D9-4943-4765-8767-CC93B8AC6C21}" srcOrd="0" destOrd="0" presId="urn:microsoft.com/office/officeart/2018/2/layout/IconCircleList"/>
    <dgm:cxn modelId="{51DBCF96-4E7D-4B81-B8CF-61BE0B6EFE1E}" type="presParOf" srcId="{4A0A96A2-1F86-4150-8B4D-866491C6E85A}" destId="{58D1431E-7BA8-41A1-8D83-291352009FC6}" srcOrd="1" destOrd="0" presId="urn:microsoft.com/office/officeart/2018/2/layout/IconCircleList"/>
    <dgm:cxn modelId="{E87B9C7C-DA6A-4CE0-9835-935F24C261B9}" type="presParOf" srcId="{4A0A96A2-1F86-4150-8B4D-866491C6E85A}" destId="{69CB8419-DDBD-4505-8BDC-BBF716826E04}" srcOrd="2" destOrd="0" presId="urn:microsoft.com/office/officeart/2018/2/layout/IconCircleList"/>
    <dgm:cxn modelId="{73EB031C-03FD-4D1F-AE30-D048C64FA30B}" type="presParOf" srcId="{4A0A96A2-1F86-4150-8B4D-866491C6E85A}" destId="{53E3E6C6-1347-4E04-A90E-0A0EB4B85638}" srcOrd="3" destOrd="0" presId="urn:microsoft.com/office/officeart/2018/2/layout/IconCircleList"/>
    <dgm:cxn modelId="{4D346CF8-5962-4DB2-B5B8-1382402C069E}" type="presParOf" srcId="{C5F95428-B326-45DA-8A46-CD72C4386A8A}" destId="{F9E14163-9318-4B9B-9330-789F095711F6}" srcOrd="3" destOrd="0" presId="urn:microsoft.com/office/officeart/2018/2/layout/IconCircleList"/>
    <dgm:cxn modelId="{2507ABDD-9CD9-495B-90E1-8BF2D089DF55}" type="presParOf" srcId="{C5F95428-B326-45DA-8A46-CD72C4386A8A}" destId="{C6833866-A972-43B2-93EC-B31060A3F81D}" srcOrd="4" destOrd="0" presId="urn:microsoft.com/office/officeart/2018/2/layout/IconCircleList"/>
    <dgm:cxn modelId="{52BA9C3E-F39D-4A13-9D7A-B8A4523C9657}" type="presParOf" srcId="{C6833866-A972-43B2-93EC-B31060A3F81D}" destId="{F0F06E31-9E14-4BDC-9699-E70934C4DA52}" srcOrd="0" destOrd="0" presId="urn:microsoft.com/office/officeart/2018/2/layout/IconCircleList"/>
    <dgm:cxn modelId="{8F9BEE84-7EC7-4325-91D8-9EEC6FD60BB4}" type="presParOf" srcId="{C6833866-A972-43B2-93EC-B31060A3F81D}" destId="{44451BF6-90E9-429E-84EC-96AE74DC491B}" srcOrd="1" destOrd="0" presId="urn:microsoft.com/office/officeart/2018/2/layout/IconCircleList"/>
    <dgm:cxn modelId="{9548C711-B8DD-42AA-8EC5-C0CD44925FC5}" type="presParOf" srcId="{C6833866-A972-43B2-93EC-B31060A3F81D}" destId="{E559259A-5750-4088-AAB6-343C00577495}" srcOrd="2" destOrd="0" presId="urn:microsoft.com/office/officeart/2018/2/layout/IconCircleList"/>
    <dgm:cxn modelId="{A8489BFE-CD60-4C49-B4ED-662EE031B69D}" type="presParOf" srcId="{C6833866-A972-43B2-93EC-B31060A3F81D}" destId="{CCF43624-F0B0-4B81-8E24-E9FA685A67C9}" srcOrd="3" destOrd="0" presId="urn:microsoft.com/office/officeart/2018/2/layout/IconCircleList"/>
    <dgm:cxn modelId="{3403C5DB-C331-4B2B-A9EB-BC654AC8887C}" type="presParOf" srcId="{C5F95428-B326-45DA-8A46-CD72C4386A8A}" destId="{C8BBDAD7-11E1-4C57-9E2A-AB2E9A1EC141}" srcOrd="5" destOrd="0" presId="urn:microsoft.com/office/officeart/2018/2/layout/IconCircleList"/>
    <dgm:cxn modelId="{7BD343DC-723A-4831-A9A0-70C1F1679A6E}" type="presParOf" srcId="{C5F95428-B326-45DA-8A46-CD72C4386A8A}" destId="{E1CF7CBD-256F-4AC5-8727-8DABF43F03F3}" srcOrd="6" destOrd="0" presId="urn:microsoft.com/office/officeart/2018/2/layout/IconCircleList"/>
    <dgm:cxn modelId="{A5165D6D-1AEE-4668-BCC3-F0EF4800425A}" type="presParOf" srcId="{E1CF7CBD-256F-4AC5-8727-8DABF43F03F3}" destId="{7EFA3922-FB29-4F30-8D37-F74B36073753}" srcOrd="0" destOrd="0" presId="urn:microsoft.com/office/officeart/2018/2/layout/IconCircleList"/>
    <dgm:cxn modelId="{4FC06CCD-AFD3-461C-82D4-9F52F5220BBF}" type="presParOf" srcId="{E1CF7CBD-256F-4AC5-8727-8DABF43F03F3}" destId="{5E122B3B-88AD-440A-ABA4-E69CD75B81E6}" srcOrd="1" destOrd="0" presId="urn:microsoft.com/office/officeart/2018/2/layout/IconCircleList"/>
    <dgm:cxn modelId="{8ACBDD85-B260-42A1-8E68-6A87CC098CFF}" type="presParOf" srcId="{E1CF7CBD-256F-4AC5-8727-8DABF43F03F3}" destId="{A2D0B506-5440-4E3D-854C-00DD1A9A1A6D}" srcOrd="2" destOrd="0" presId="urn:microsoft.com/office/officeart/2018/2/layout/IconCircleList"/>
    <dgm:cxn modelId="{0342E49E-CD42-4754-9A32-EE6D345D63EB}" type="presParOf" srcId="{E1CF7CBD-256F-4AC5-8727-8DABF43F03F3}" destId="{6A95260A-A88D-4027-B7D7-B9936EF6C65C}" srcOrd="3" destOrd="0" presId="urn:microsoft.com/office/officeart/2018/2/layout/IconCircleList"/>
    <dgm:cxn modelId="{2CA82527-DDCB-484E-814E-92AA0B2D0C6F}" type="presParOf" srcId="{C5F95428-B326-45DA-8A46-CD72C4386A8A}" destId="{3CAC5FA4-CDC5-4987-9306-71407773CB6C}" srcOrd="7" destOrd="0" presId="urn:microsoft.com/office/officeart/2018/2/layout/IconCircleList"/>
    <dgm:cxn modelId="{2BE67DF1-B6D2-4D58-A3DC-94F4039E7EF6}" type="presParOf" srcId="{C5F95428-B326-45DA-8A46-CD72C4386A8A}" destId="{1BF5C63E-5122-4EA1-AFA4-56A74DF2609D}" srcOrd="8" destOrd="0" presId="urn:microsoft.com/office/officeart/2018/2/layout/IconCircleList"/>
    <dgm:cxn modelId="{DAFDF7EB-3E17-4CD3-9F67-32FBC1E34631}" type="presParOf" srcId="{1BF5C63E-5122-4EA1-AFA4-56A74DF2609D}" destId="{D682DB41-1F3D-414F-8A56-55CFB4461C9A}" srcOrd="0" destOrd="0" presId="urn:microsoft.com/office/officeart/2018/2/layout/IconCircleList"/>
    <dgm:cxn modelId="{BAAA7AE9-2B47-4FFB-B943-1455D3F4A699}" type="presParOf" srcId="{1BF5C63E-5122-4EA1-AFA4-56A74DF2609D}" destId="{72A1148F-4810-4848-944C-467C0227275F}" srcOrd="1" destOrd="0" presId="urn:microsoft.com/office/officeart/2018/2/layout/IconCircleList"/>
    <dgm:cxn modelId="{90819527-9C0C-4DD2-9610-8F61BE0C1A6B}" type="presParOf" srcId="{1BF5C63E-5122-4EA1-AFA4-56A74DF2609D}" destId="{C5AC1741-11E2-48CF-B881-C8F325F1BAE5}" srcOrd="2" destOrd="0" presId="urn:microsoft.com/office/officeart/2018/2/layout/IconCircleList"/>
    <dgm:cxn modelId="{0849EECA-8647-4B4B-9089-D975C7FDAB26}" type="presParOf" srcId="{1BF5C63E-5122-4EA1-AFA4-56A74DF2609D}" destId="{154FBA10-CC14-4DEE-9659-020901C3FBEF}" srcOrd="3" destOrd="0" presId="urn:microsoft.com/office/officeart/2018/2/layout/IconCircleList"/>
    <dgm:cxn modelId="{4711FE6A-FFA2-4BE1-8775-F438BC4254ED}" type="presParOf" srcId="{C5F95428-B326-45DA-8A46-CD72C4386A8A}" destId="{26C5CBE0-2E7A-417E-A9D0-90296C46A535}" srcOrd="9" destOrd="0" presId="urn:microsoft.com/office/officeart/2018/2/layout/IconCircleList"/>
    <dgm:cxn modelId="{72128770-49EB-4CEC-BBF4-44ADF5328080}" type="presParOf" srcId="{C5F95428-B326-45DA-8A46-CD72C4386A8A}" destId="{E46CDCE8-C28F-485D-902E-B168CC41BC64}" srcOrd="10" destOrd="0" presId="urn:microsoft.com/office/officeart/2018/2/layout/IconCircleList"/>
    <dgm:cxn modelId="{7FD29CE2-750B-4072-8F61-E550ED6C1DBD}" type="presParOf" srcId="{E46CDCE8-C28F-485D-902E-B168CC41BC64}" destId="{C545808B-C682-46E9-A01F-3D2AC41CA82F}" srcOrd="0" destOrd="0" presId="urn:microsoft.com/office/officeart/2018/2/layout/IconCircleList"/>
    <dgm:cxn modelId="{3D0395B0-9702-427B-B797-B8E81CEC181E}" type="presParOf" srcId="{E46CDCE8-C28F-485D-902E-B168CC41BC64}" destId="{5C268519-045E-4147-88CA-227C740884CF}" srcOrd="1" destOrd="0" presId="urn:microsoft.com/office/officeart/2018/2/layout/IconCircleList"/>
    <dgm:cxn modelId="{35E1E211-FCD0-4773-97ED-CE7DA547BB5B}" type="presParOf" srcId="{E46CDCE8-C28F-485D-902E-B168CC41BC64}" destId="{93B174C5-C71D-49ED-8345-2249C0801A10}" srcOrd="2" destOrd="0" presId="urn:microsoft.com/office/officeart/2018/2/layout/IconCircleList"/>
    <dgm:cxn modelId="{F138FBD1-57EE-43EE-9767-DDA75492C792}" type="presParOf" srcId="{E46CDCE8-C28F-485D-902E-B168CC41BC64}" destId="{8334E9C7-BC79-466E-B423-20E9D2C3160B}" srcOrd="3" destOrd="0" presId="urn:microsoft.com/office/officeart/2018/2/layout/IconCircleList"/>
    <dgm:cxn modelId="{5475676B-9AC5-4F45-BACB-3EC38D4C462C}" type="presParOf" srcId="{C5F95428-B326-45DA-8A46-CD72C4386A8A}" destId="{9C7BBA92-4527-40B5-8276-27006B6828DD}" srcOrd="11" destOrd="0" presId="urn:microsoft.com/office/officeart/2018/2/layout/IconCircleList"/>
    <dgm:cxn modelId="{3738046C-81B6-44FE-BB3D-ACC1AD8A40D5}" type="presParOf" srcId="{C5F95428-B326-45DA-8A46-CD72C4386A8A}" destId="{26F6F19F-3A2B-4A62-8335-C4A3FD24A8C2}" srcOrd="12" destOrd="0" presId="urn:microsoft.com/office/officeart/2018/2/layout/IconCircleList"/>
    <dgm:cxn modelId="{A6B02E7C-F25B-4BC6-BD93-CB5C111A7C12}" type="presParOf" srcId="{26F6F19F-3A2B-4A62-8335-C4A3FD24A8C2}" destId="{040D7266-E536-4853-93EC-E92795884518}" srcOrd="0" destOrd="0" presId="urn:microsoft.com/office/officeart/2018/2/layout/IconCircleList"/>
    <dgm:cxn modelId="{FCCF5742-80DC-4291-800E-B45E445D555D}" type="presParOf" srcId="{26F6F19F-3A2B-4A62-8335-C4A3FD24A8C2}" destId="{F6E91C2B-748E-4DB4-A79E-CAD60B3E5CE1}" srcOrd="1" destOrd="0" presId="urn:microsoft.com/office/officeart/2018/2/layout/IconCircleList"/>
    <dgm:cxn modelId="{D845EAFF-88E1-4DA2-9809-71A8525403EB}" type="presParOf" srcId="{26F6F19F-3A2B-4A62-8335-C4A3FD24A8C2}" destId="{C31903E9-CCD3-4293-B23B-0AC29CB136F5}" srcOrd="2" destOrd="0" presId="urn:microsoft.com/office/officeart/2018/2/layout/IconCircleList"/>
    <dgm:cxn modelId="{D81634C3-772B-4920-877A-C3A1EA0FAA49}" type="presParOf" srcId="{26F6F19F-3A2B-4A62-8335-C4A3FD24A8C2}" destId="{EDA2F914-BC95-447A-866A-65284EA38673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92ED90-BDFB-4586-A2C3-D11239DB1082}">
      <dsp:nvSpPr>
        <dsp:cNvPr id="0" name=""/>
        <dsp:cNvSpPr/>
      </dsp:nvSpPr>
      <dsp:spPr>
        <a:xfrm>
          <a:off x="308109" y="0"/>
          <a:ext cx="3969696" cy="396969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/>
            <a:t>Atlanten </a:t>
          </a:r>
          <a:r>
            <a:rPr lang="nb-NO" sz="1000" kern="1200" err="1"/>
            <a:t>vgs</a:t>
          </a:r>
          <a:endParaRPr lang="nb-NO" sz="1000" kern="1200"/>
        </a:p>
      </dsp:txBody>
      <dsp:txXfrm>
        <a:off x="1548639" y="198484"/>
        <a:ext cx="1488636" cy="396969"/>
      </dsp:txXfrm>
    </dsp:sp>
    <dsp:sp modelId="{DCB9CF07-4B8F-44F5-9487-10DD0716E459}">
      <dsp:nvSpPr>
        <dsp:cNvPr id="0" name=""/>
        <dsp:cNvSpPr/>
      </dsp:nvSpPr>
      <dsp:spPr>
        <a:xfrm>
          <a:off x="566933" y="595454"/>
          <a:ext cx="3374241" cy="337424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/>
            <a:t>Pedagogisk ledelse</a:t>
          </a:r>
        </a:p>
      </dsp:txBody>
      <dsp:txXfrm>
        <a:off x="1526483" y="789473"/>
        <a:ext cx="1455141" cy="388037"/>
      </dsp:txXfrm>
    </dsp:sp>
    <dsp:sp modelId="{044389FD-9804-4CF9-8982-92399F62FA33}">
      <dsp:nvSpPr>
        <dsp:cNvPr id="0" name=""/>
        <dsp:cNvSpPr/>
      </dsp:nvSpPr>
      <dsp:spPr>
        <a:xfrm>
          <a:off x="887863" y="1184239"/>
          <a:ext cx="2778787" cy="27787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/>
            <a:t>Elevtjenesten</a:t>
          </a:r>
        </a:p>
      </dsp:txBody>
      <dsp:txXfrm>
        <a:off x="1558246" y="1375976"/>
        <a:ext cx="1438022" cy="383472"/>
      </dsp:txXfrm>
    </dsp:sp>
    <dsp:sp modelId="{56B29A51-D489-42AE-9257-08055BCFB5D9}">
      <dsp:nvSpPr>
        <dsp:cNvPr id="0" name=""/>
        <dsp:cNvSpPr/>
      </dsp:nvSpPr>
      <dsp:spPr>
        <a:xfrm>
          <a:off x="1176164" y="1779463"/>
          <a:ext cx="2183332" cy="218333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/>
            <a:t>Kontaktlærer</a:t>
          </a:r>
        </a:p>
      </dsp:txBody>
      <dsp:txXfrm>
        <a:off x="1678331" y="1975963"/>
        <a:ext cx="1178999" cy="392999"/>
      </dsp:txXfrm>
    </dsp:sp>
    <dsp:sp modelId="{2D658D5B-5D9E-4A9E-906C-B54310114DFE}">
      <dsp:nvSpPr>
        <dsp:cNvPr id="0" name=""/>
        <dsp:cNvSpPr/>
      </dsp:nvSpPr>
      <dsp:spPr>
        <a:xfrm>
          <a:off x="1460115" y="2381817"/>
          <a:ext cx="1587878" cy="158787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/>
            <a:t>Faglærer</a:t>
          </a:r>
        </a:p>
      </dsp:txBody>
      <dsp:txXfrm>
        <a:off x="1737994" y="2580302"/>
        <a:ext cx="1032120" cy="396969"/>
      </dsp:txXfrm>
    </dsp:sp>
    <dsp:sp modelId="{78903C02-1E20-4C37-810B-28AC6C071343}">
      <dsp:nvSpPr>
        <dsp:cNvPr id="0" name=""/>
        <dsp:cNvSpPr/>
      </dsp:nvSpPr>
      <dsp:spPr>
        <a:xfrm>
          <a:off x="1757842" y="2977272"/>
          <a:ext cx="992424" cy="9924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/>
            <a:t>Eleven</a:t>
          </a:r>
        </a:p>
      </dsp:txBody>
      <dsp:txXfrm>
        <a:off x="1903179" y="3225378"/>
        <a:ext cx="701749" cy="4962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054B74-3414-442B-A483-B742A5D25164}">
      <dsp:nvSpPr>
        <dsp:cNvPr id="0" name=""/>
        <dsp:cNvSpPr/>
      </dsp:nvSpPr>
      <dsp:spPr>
        <a:xfrm>
          <a:off x="381091" y="22159"/>
          <a:ext cx="659096" cy="659096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BE0317-CD84-4F27-88CC-1182346A62AD}">
      <dsp:nvSpPr>
        <dsp:cNvPr id="0" name=""/>
        <dsp:cNvSpPr/>
      </dsp:nvSpPr>
      <dsp:spPr>
        <a:xfrm>
          <a:off x="519501" y="160570"/>
          <a:ext cx="382276" cy="3822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31A2F9-D5BE-4E85-9EC2-C083C1C3CFF4}">
      <dsp:nvSpPr>
        <dsp:cNvPr id="0" name=""/>
        <dsp:cNvSpPr/>
      </dsp:nvSpPr>
      <dsp:spPr>
        <a:xfrm>
          <a:off x="1181423" y="22159"/>
          <a:ext cx="1553585" cy="659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Skape et godt psykososialt læringsmiljø hvor elevene opplever trygghet og tilhørighet</a:t>
          </a:r>
          <a:endParaRPr lang="en-US" sz="1100" kern="1200"/>
        </a:p>
      </dsp:txBody>
      <dsp:txXfrm>
        <a:off x="1181423" y="22159"/>
        <a:ext cx="1553585" cy="659096"/>
      </dsp:txXfrm>
    </dsp:sp>
    <dsp:sp modelId="{6255D4D9-4943-4765-8767-CC93B8AC6C21}">
      <dsp:nvSpPr>
        <dsp:cNvPr id="0" name=""/>
        <dsp:cNvSpPr/>
      </dsp:nvSpPr>
      <dsp:spPr>
        <a:xfrm>
          <a:off x="3005708" y="22159"/>
          <a:ext cx="659096" cy="659096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D1431E-7BA8-41A1-8D83-291352009FC6}">
      <dsp:nvSpPr>
        <dsp:cNvPr id="0" name=""/>
        <dsp:cNvSpPr/>
      </dsp:nvSpPr>
      <dsp:spPr>
        <a:xfrm>
          <a:off x="3144118" y="160570"/>
          <a:ext cx="382276" cy="3822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E3E6C6-1347-4E04-A90E-0A0EB4B85638}">
      <dsp:nvSpPr>
        <dsp:cNvPr id="0" name=""/>
        <dsp:cNvSpPr/>
      </dsp:nvSpPr>
      <dsp:spPr>
        <a:xfrm>
          <a:off x="3806040" y="22159"/>
          <a:ext cx="1553585" cy="659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Skape en trygg og forutsigbar overgang fra ungdomstrinn til vgs</a:t>
          </a:r>
          <a:endParaRPr lang="en-US" sz="1100" kern="1200"/>
        </a:p>
      </dsp:txBody>
      <dsp:txXfrm>
        <a:off x="3806040" y="22159"/>
        <a:ext cx="1553585" cy="659096"/>
      </dsp:txXfrm>
    </dsp:sp>
    <dsp:sp modelId="{F0F06E31-9E14-4BDC-9699-E70934C4DA52}">
      <dsp:nvSpPr>
        <dsp:cNvPr id="0" name=""/>
        <dsp:cNvSpPr/>
      </dsp:nvSpPr>
      <dsp:spPr>
        <a:xfrm>
          <a:off x="5630325" y="22159"/>
          <a:ext cx="659096" cy="659096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451BF6-90E9-429E-84EC-96AE74DC491B}">
      <dsp:nvSpPr>
        <dsp:cNvPr id="0" name=""/>
        <dsp:cNvSpPr/>
      </dsp:nvSpPr>
      <dsp:spPr>
        <a:xfrm>
          <a:off x="5768736" y="160570"/>
          <a:ext cx="382276" cy="3822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F43624-F0B0-4B81-8E24-E9FA685A67C9}">
      <dsp:nvSpPr>
        <dsp:cNvPr id="0" name=""/>
        <dsp:cNvSpPr/>
      </dsp:nvSpPr>
      <dsp:spPr>
        <a:xfrm>
          <a:off x="6430657" y="22159"/>
          <a:ext cx="1553585" cy="659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Få elevene til å bli kjent med andre i klassen og oppleve tilhørighet</a:t>
          </a:r>
          <a:endParaRPr lang="en-US" sz="1100" kern="1200"/>
        </a:p>
      </dsp:txBody>
      <dsp:txXfrm>
        <a:off x="6430657" y="22159"/>
        <a:ext cx="1553585" cy="659096"/>
      </dsp:txXfrm>
    </dsp:sp>
    <dsp:sp modelId="{7EFA3922-FB29-4F30-8D37-F74B36073753}">
      <dsp:nvSpPr>
        <dsp:cNvPr id="0" name=""/>
        <dsp:cNvSpPr/>
      </dsp:nvSpPr>
      <dsp:spPr>
        <a:xfrm>
          <a:off x="381091" y="1201974"/>
          <a:ext cx="659096" cy="659096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122B3B-88AD-440A-ABA4-E69CD75B81E6}">
      <dsp:nvSpPr>
        <dsp:cNvPr id="0" name=""/>
        <dsp:cNvSpPr/>
      </dsp:nvSpPr>
      <dsp:spPr>
        <a:xfrm>
          <a:off x="519501" y="1340384"/>
          <a:ext cx="382276" cy="3822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95260A-A88D-4027-B7D7-B9936EF6C65C}">
      <dsp:nvSpPr>
        <dsp:cNvPr id="0" name=""/>
        <dsp:cNvSpPr/>
      </dsp:nvSpPr>
      <dsp:spPr>
        <a:xfrm>
          <a:off x="1181423" y="1201974"/>
          <a:ext cx="1553585" cy="659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Etablere et godt klassemiljø tidlig</a:t>
          </a:r>
          <a:endParaRPr lang="en-US" sz="1100" kern="1200"/>
        </a:p>
      </dsp:txBody>
      <dsp:txXfrm>
        <a:off x="1181423" y="1201974"/>
        <a:ext cx="1553585" cy="659096"/>
      </dsp:txXfrm>
    </dsp:sp>
    <dsp:sp modelId="{D682DB41-1F3D-414F-8A56-55CFB4461C9A}">
      <dsp:nvSpPr>
        <dsp:cNvPr id="0" name=""/>
        <dsp:cNvSpPr/>
      </dsp:nvSpPr>
      <dsp:spPr>
        <a:xfrm>
          <a:off x="3005708" y="1201974"/>
          <a:ext cx="659096" cy="659096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A1148F-4810-4848-944C-467C0227275F}">
      <dsp:nvSpPr>
        <dsp:cNvPr id="0" name=""/>
        <dsp:cNvSpPr/>
      </dsp:nvSpPr>
      <dsp:spPr>
        <a:xfrm>
          <a:off x="3144118" y="1340384"/>
          <a:ext cx="382276" cy="3822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4FBA10-CC14-4DEE-9659-020901C3FBEF}">
      <dsp:nvSpPr>
        <dsp:cNvPr id="0" name=""/>
        <dsp:cNvSpPr/>
      </dsp:nvSpPr>
      <dsp:spPr>
        <a:xfrm>
          <a:off x="3806040" y="1201974"/>
          <a:ext cx="1553585" cy="659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Styrke elevenes sosiale og relasjonelle kompetanse</a:t>
          </a:r>
          <a:endParaRPr lang="en-US" sz="1100" kern="1200"/>
        </a:p>
      </dsp:txBody>
      <dsp:txXfrm>
        <a:off x="3806040" y="1201974"/>
        <a:ext cx="1553585" cy="659096"/>
      </dsp:txXfrm>
    </dsp:sp>
    <dsp:sp modelId="{C545808B-C682-46E9-A01F-3D2AC41CA82F}">
      <dsp:nvSpPr>
        <dsp:cNvPr id="0" name=""/>
        <dsp:cNvSpPr/>
      </dsp:nvSpPr>
      <dsp:spPr>
        <a:xfrm>
          <a:off x="5630325" y="1201974"/>
          <a:ext cx="659096" cy="659096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268519-045E-4147-88CA-227C740884CF}">
      <dsp:nvSpPr>
        <dsp:cNvPr id="0" name=""/>
        <dsp:cNvSpPr/>
      </dsp:nvSpPr>
      <dsp:spPr>
        <a:xfrm>
          <a:off x="5768736" y="1340384"/>
          <a:ext cx="382276" cy="3822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34E9C7-BC79-466E-B423-20E9D2C3160B}">
      <dsp:nvSpPr>
        <dsp:cNvPr id="0" name=""/>
        <dsp:cNvSpPr/>
      </dsp:nvSpPr>
      <dsp:spPr>
        <a:xfrm>
          <a:off x="6430657" y="1201974"/>
          <a:ext cx="1553585" cy="659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Skape gode arbeidsrelasjoner</a:t>
          </a:r>
          <a:endParaRPr lang="en-US" sz="1100" kern="1200"/>
        </a:p>
      </dsp:txBody>
      <dsp:txXfrm>
        <a:off x="6430657" y="1201974"/>
        <a:ext cx="1553585" cy="659096"/>
      </dsp:txXfrm>
    </dsp:sp>
    <dsp:sp modelId="{040D7266-E536-4853-93EC-E92795884518}">
      <dsp:nvSpPr>
        <dsp:cNvPr id="0" name=""/>
        <dsp:cNvSpPr/>
      </dsp:nvSpPr>
      <dsp:spPr>
        <a:xfrm>
          <a:off x="381091" y="2381788"/>
          <a:ext cx="659096" cy="659096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E91C2B-748E-4DB4-A79E-CAD60B3E5CE1}">
      <dsp:nvSpPr>
        <dsp:cNvPr id="0" name=""/>
        <dsp:cNvSpPr/>
      </dsp:nvSpPr>
      <dsp:spPr>
        <a:xfrm>
          <a:off x="519501" y="2520198"/>
          <a:ext cx="382276" cy="3822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A2F914-BC95-447A-866A-65284EA38673}">
      <dsp:nvSpPr>
        <dsp:cNvPr id="0" name=""/>
        <dsp:cNvSpPr/>
      </dsp:nvSpPr>
      <dsp:spPr>
        <a:xfrm>
          <a:off x="1181423" y="2381788"/>
          <a:ext cx="1553585" cy="659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Fremme elevers helse, trivsel og læring</a:t>
          </a:r>
          <a:endParaRPr lang="en-US" sz="1100" kern="1200"/>
        </a:p>
      </dsp:txBody>
      <dsp:txXfrm>
        <a:off x="1181423" y="2381788"/>
        <a:ext cx="1553585" cy="6590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1588E2D9-FD7E-A671-ADAA-127A52B0D1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AB0E6287-7209-5CF5-97F4-534FAF6FB55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5B454-B843-444C-B0EA-8BF5F78E414C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AAC5D47-FD8C-C5EA-BFA5-8103133B71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526FE946-405A-700E-0F0D-5CFDACD26E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7FBBF-75D3-B24B-BAD6-BD2451BFA5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3591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5D736-D508-0B45-90A6-08CD3D8EE1C6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157EB-2314-5949-8548-CB022C1F02F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0303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157EB-2314-5949-8548-CB022C1F02FE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453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llustrasjon">
            <a:extLst>
              <a:ext uri="{FF2B5EF4-FFF2-40B4-BE49-F238E27FC236}">
                <a16:creationId xmlns:a16="http://schemas.microsoft.com/office/drawing/2014/main" id="{55E1D034-8DB3-109F-5FB5-041986BBE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67"/>
          <a:stretch/>
        </p:blipFill>
        <p:spPr>
          <a:xfrm>
            <a:off x="0" y="3067246"/>
            <a:ext cx="9144000" cy="1905141"/>
          </a:xfrm>
          <a:prstGeom prst="rect">
            <a:avLst/>
          </a:prstGeom>
        </p:spPr>
      </p:pic>
      <p:pic>
        <p:nvPicPr>
          <p:cNvPr id="11" name="Logo" descr="Møre og Romsdal fylkeskommune. Logo">
            <a:extLst>
              <a:ext uri="{FF2B5EF4-FFF2-40B4-BE49-F238E27FC236}">
                <a16:creationId xmlns:a16="http://schemas.microsoft.com/office/drawing/2014/main" id="{8D60DBB9-61FD-9C6B-EDC3-1E9C5314E94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7522" y="598871"/>
            <a:ext cx="1587282" cy="44399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DBD2B55A-AE72-ED83-CB6D-989B67A02D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764" y="1219078"/>
            <a:ext cx="7908472" cy="1009772"/>
          </a:xfrm>
        </p:spPr>
        <p:txBody>
          <a:bodyPr lIns="32400" tIns="18000" rIns="32400" bIns="18000" anchor="b">
            <a:noAutofit/>
          </a:bodyPr>
          <a:lstStyle>
            <a:lvl1pPr algn="l">
              <a:defRPr sz="3113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00ACA4F-D36B-8645-2EA7-DF6FBFFCC5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764" y="2237781"/>
            <a:ext cx="7908472" cy="534786"/>
          </a:xfrm>
        </p:spPr>
        <p:txBody>
          <a:bodyPr lIns="32400" tIns="18000" rIns="32400" bIns="18000">
            <a:noAutofit/>
          </a:bodyPr>
          <a:lstStyle>
            <a:lvl1pPr marL="0" indent="0" algn="l">
              <a:buNone/>
              <a:defRPr sz="1425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  <a:endParaRPr lang="nn-NO"/>
          </a:p>
        </p:txBody>
      </p:sp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74EF3DF7-8CE1-FF19-F246-D22D370AEA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9564" y="4887516"/>
            <a:ext cx="5268686" cy="190240"/>
          </a:xfrm>
          <a:noFill/>
        </p:spPr>
        <p:txBody>
          <a:bodyPr wrap="square">
            <a:spAutoFit/>
          </a:bodyPr>
          <a:lstStyle>
            <a:lvl1pPr marL="0" indent="0" algn="r">
              <a:buNone/>
              <a:defRPr sz="9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nn-NO" err="1"/>
              <a:t>Forfattar</a:t>
            </a:r>
            <a:r>
              <a:rPr lang="nn-NO"/>
              <a:t> og dato</a:t>
            </a:r>
          </a:p>
        </p:txBody>
      </p:sp>
    </p:spTree>
    <p:extLst>
      <p:ext uri="{BB962C8B-B14F-4D97-AF65-F5344CB8AC3E}">
        <p14:creationId xmlns:p14="http://schemas.microsoft.com/office/powerpoint/2010/main" val="3988691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graf/modell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B8E9FF-DBAD-6AD5-A48C-67DD86A0B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8359" y="440100"/>
            <a:ext cx="4736308" cy="413827"/>
          </a:xfrm>
        </p:spPr>
        <p:txBody>
          <a:bodyPr>
            <a:noAutofit/>
          </a:bodyPr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01321C16-F2DC-F396-5CD6-A546CC36C0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8359" y="1109065"/>
            <a:ext cx="4736308" cy="3420668"/>
          </a:xfrm>
        </p:spPr>
        <p:txBody>
          <a:bodyPr lIns="36000" tIns="18000" rIns="36000" bIns="18000"/>
          <a:lstStyle>
            <a:lvl1pPr marL="285750" indent="-285750">
              <a:buFont typeface="Arial" panose="020B0604020202020204" pitchFamily="34" charset="0"/>
              <a:buChar char="•"/>
              <a:defRPr sz="1350"/>
            </a:lvl1pPr>
            <a:lvl2pPr marL="471487" indent="-285750">
              <a:buFont typeface="Arial" panose="020B0604020202020204" pitchFamily="34" charset="0"/>
              <a:buChar char="•"/>
              <a:defRPr sz="1350"/>
            </a:lvl2pPr>
            <a:lvl3pPr marL="640556" indent="-285750">
              <a:buFont typeface="Arial" panose="020B0604020202020204" pitchFamily="34" charset="0"/>
              <a:buChar char="•"/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11" name="Plassholder for innhold 10">
            <a:extLst>
              <a:ext uri="{FF2B5EF4-FFF2-40B4-BE49-F238E27FC236}">
                <a16:creationId xmlns:a16="http://schemas.microsoft.com/office/drawing/2014/main" id="{E70AA4FB-62F6-98CB-BDFA-56C3552950F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89333" y="440428"/>
            <a:ext cx="3418662" cy="4231585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nn-NO"/>
              <a:t>Klikk på eit ikon for å legge til innhald, eller fjern denne boksen og legg inn det du sjølv vil.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71562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tel 12">
            <a:extLst>
              <a:ext uri="{FF2B5EF4-FFF2-40B4-BE49-F238E27FC236}">
                <a16:creationId xmlns:a16="http://schemas.microsoft.com/office/drawing/2014/main" id="{142361BA-5F10-5419-4ADA-A5815B754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33" y="1176171"/>
            <a:ext cx="3660153" cy="892288"/>
          </a:xfrm>
        </p:spPr>
        <p:txBody>
          <a:bodyPr lIns="36000" tIns="18000" rIns="36000" bIns="18000" anchor="b" anchorCtr="0"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01321C16-F2DC-F396-5CD6-A546CC36C0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9333" y="2246711"/>
            <a:ext cx="3660152" cy="2293739"/>
          </a:xfrm>
        </p:spPr>
        <p:txBody>
          <a:bodyPr lIns="36000" tIns="18000" rIns="36000" bIns="18000"/>
          <a:lstStyle>
            <a:lvl1pPr marL="285750" indent="-285750">
              <a:buFont typeface="Arial" panose="020B0604020202020204" pitchFamily="34" charset="0"/>
              <a:buChar char="•"/>
              <a:defRPr sz="1350"/>
            </a:lvl1pPr>
            <a:lvl2pPr marL="471487" indent="-285750">
              <a:buFont typeface="Arial" panose="020B0604020202020204" pitchFamily="34" charset="0"/>
              <a:buChar char="•"/>
              <a:defRPr sz="1350"/>
            </a:lvl2pPr>
            <a:lvl3pPr marL="640556" indent="-285750">
              <a:buFont typeface="Arial" panose="020B0604020202020204" pitchFamily="34" charset="0"/>
              <a:buChar char="•"/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8168C2F1-5632-AFA2-B84B-95253CE2E11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56857" y="0"/>
            <a:ext cx="4287143" cy="51435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17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2933840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1/2 side med illustrasj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tel 12">
            <a:extLst>
              <a:ext uri="{FF2B5EF4-FFF2-40B4-BE49-F238E27FC236}">
                <a16:creationId xmlns:a16="http://schemas.microsoft.com/office/drawing/2014/main" id="{142361BA-5F10-5419-4ADA-A5815B754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33" y="580999"/>
            <a:ext cx="3660153" cy="892288"/>
          </a:xfrm>
        </p:spPr>
        <p:txBody>
          <a:bodyPr lIns="36000" tIns="18000" rIns="36000" bIns="18000" anchor="b" anchorCtr="0"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01321C16-F2DC-F396-5CD6-A546CC36C0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9333" y="1651539"/>
            <a:ext cx="3660152" cy="2293739"/>
          </a:xfrm>
        </p:spPr>
        <p:txBody>
          <a:bodyPr lIns="36000" tIns="18000" rIns="36000" bIns="18000"/>
          <a:lstStyle>
            <a:lvl1pPr marL="285750" indent="-285750">
              <a:buFont typeface="Arial" panose="020B0604020202020204" pitchFamily="34" charset="0"/>
              <a:buChar char="•"/>
              <a:defRPr sz="1350"/>
            </a:lvl1pPr>
            <a:lvl2pPr marL="471487" indent="-285750">
              <a:buFont typeface="Arial" panose="020B0604020202020204" pitchFamily="34" charset="0"/>
              <a:buChar char="•"/>
              <a:defRPr sz="1350"/>
            </a:lvl2pPr>
            <a:lvl3pPr marL="640556" indent="-285750">
              <a:buFont typeface="Arial" panose="020B0604020202020204" pitchFamily="34" charset="0"/>
              <a:buChar char="•"/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8168C2F1-5632-AFA2-B84B-95253CE2E11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56857" y="0"/>
            <a:ext cx="4287143" cy="51435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17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Trykk på ikonet eller dra inn en bildefil for å legge til et bilde. Juster utsnittet på Bildeformat-fanen &gt; Beskjær.</a:t>
            </a:r>
          </a:p>
        </p:txBody>
      </p:sp>
      <p:pic>
        <p:nvPicPr>
          <p:cNvPr id="4" name="Grafikk 3">
            <a:extLst>
              <a:ext uri="{FF2B5EF4-FFF2-40B4-BE49-F238E27FC236}">
                <a16:creationId xmlns:a16="http://schemas.microsoft.com/office/drawing/2014/main" id="{BF3FE330-F000-59C0-A61B-748CB39B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" y="4343406"/>
            <a:ext cx="4856857" cy="7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547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tel 12">
            <a:extLst>
              <a:ext uri="{FF2B5EF4-FFF2-40B4-BE49-F238E27FC236}">
                <a16:creationId xmlns:a16="http://schemas.microsoft.com/office/drawing/2014/main" id="{142361BA-5F10-5419-4ADA-A5815B754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33" y="1176171"/>
            <a:ext cx="2811067" cy="892288"/>
          </a:xfrm>
        </p:spPr>
        <p:txBody>
          <a:bodyPr lIns="36000" tIns="18000" rIns="36000" bIns="18000" anchor="b" anchorCtr="0"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01321C16-F2DC-F396-5CD6-A546CC36C0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9333" y="2246711"/>
            <a:ext cx="2811067" cy="2293739"/>
          </a:xfrm>
        </p:spPr>
        <p:txBody>
          <a:bodyPr lIns="36000" tIns="18000" rIns="36000" bIns="18000"/>
          <a:lstStyle>
            <a:lvl1pPr marL="285750" indent="-285750">
              <a:buFont typeface="Arial" panose="020B0604020202020204" pitchFamily="34" charset="0"/>
              <a:buChar char="•"/>
              <a:defRPr sz="1350"/>
            </a:lvl1pPr>
            <a:lvl2pPr marL="471487" indent="-285750">
              <a:buFont typeface="Arial" panose="020B0604020202020204" pitchFamily="34" charset="0"/>
              <a:buChar char="•"/>
              <a:defRPr sz="1350"/>
            </a:lvl2pPr>
            <a:lvl3pPr marL="640556" indent="-285750">
              <a:buFont typeface="Arial" panose="020B0604020202020204" pitchFamily="34" charset="0"/>
              <a:buChar char="•"/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8168C2F1-5632-AFA2-B84B-95253CE2E11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29050" y="423267"/>
            <a:ext cx="2099816" cy="137427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17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Trykk på ikonet eller dra inn ei bildefil for å legge til et bilde. Juster utsnittet på Bildeformat-fanen &gt; Beskjær.</a:t>
            </a:r>
          </a:p>
        </p:txBody>
      </p:sp>
      <p:sp>
        <p:nvSpPr>
          <p:cNvPr id="7" name="Plassholder for tekst 7">
            <a:extLst>
              <a:ext uri="{FF2B5EF4-FFF2-40B4-BE49-F238E27FC236}">
                <a16:creationId xmlns:a16="http://schemas.microsoft.com/office/drawing/2014/main" id="{3AF28EF2-E8AA-F75D-9D81-DE7835A772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18349" y="403620"/>
            <a:ext cx="2426340" cy="1393926"/>
          </a:xfrm>
        </p:spPr>
        <p:txBody>
          <a:bodyPr lIns="36000" tIns="18000" rIns="36000" bIns="18000"/>
          <a:lstStyle>
            <a:lvl1pPr marL="0" indent="0">
              <a:buNone/>
              <a:defRPr sz="1350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200"/>
            </a:lvl2pPr>
          </a:lstStyle>
          <a:p>
            <a:pPr lvl="0"/>
            <a:r>
              <a:rPr lang="nn-NO"/>
              <a:t>Klikk for å skrive inn tekst</a:t>
            </a:r>
          </a:p>
          <a:p>
            <a:pPr lvl="1"/>
            <a:r>
              <a:rPr lang="nn-NO"/>
              <a:t>Andre nivå</a:t>
            </a:r>
          </a:p>
        </p:txBody>
      </p:sp>
      <p:sp>
        <p:nvSpPr>
          <p:cNvPr id="9" name="Plassholder for bilde 9">
            <a:extLst>
              <a:ext uri="{FF2B5EF4-FFF2-40B4-BE49-F238E27FC236}">
                <a16:creationId xmlns:a16="http://schemas.microsoft.com/office/drawing/2014/main" id="{B07F93F0-611B-C349-B66B-9A9535260EE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829050" y="1890148"/>
            <a:ext cx="2099816" cy="137427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17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Trykk på ikonet eller dra inn ei bildefil for å legge til et bilde. Juster utsnittet på Bildeformat-fanen &gt; Beskjær.</a:t>
            </a:r>
          </a:p>
        </p:txBody>
      </p:sp>
      <p:sp>
        <p:nvSpPr>
          <p:cNvPr id="11" name="Plassholder for tekst 7">
            <a:extLst>
              <a:ext uri="{FF2B5EF4-FFF2-40B4-BE49-F238E27FC236}">
                <a16:creationId xmlns:a16="http://schemas.microsoft.com/office/drawing/2014/main" id="{0AC1E150-D699-0BBE-087E-00890763D9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18349" y="1870501"/>
            <a:ext cx="2426340" cy="1393926"/>
          </a:xfrm>
        </p:spPr>
        <p:txBody>
          <a:bodyPr lIns="36000" tIns="18000" rIns="36000" bIns="18000"/>
          <a:lstStyle>
            <a:lvl1pPr marL="0" indent="0">
              <a:buNone/>
              <a:defRPr sz="1350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tabLst>
                <a:tab pos="266700" algn="l"/>
              </a:tabLst>
              <a:defRPr sz="1200"/>
            </a:lvl2pPr>
          </a:lstStyle>
          <a:p>
            <a:pPr lvl="0"/>
            <a:r>
              <a:rPr lang="nn-NO"/>
              <a:t>Klikk for å skrive inn tekst</a:t>
            </a:r>
          </a:p>
          <a:p>
            <a:pPr lvl="1"/>
            <a:r>
              <a:rPr lang="nn-NO"/>
              <a:t>Andre nivå</a:t>
            </a:r>
          </a:p>
        </p:txBody>
      </p:sp>
      <p:sp>
        <p:nvSpPr>
          <p:cNvPr id="12" name="Plassholder for bilde 9">
            <a:extLst>
              <a:ext uri="{FF2B5EF4-FFF2-40B4-BE49-F238E27FC236}">
                <a16:creationId xmlns:a16="http://schemas.microsoft.com/office/drawing/2014/main" id="{6D0B99AC-AA49-13C6-0CD3-E0B0EC0782D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829050" y="3357029"/>
            <a:ext cx="2099816" cy="137427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17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Trykk på ikonet eller dra inn ei bildefil for å legge til et bilde. Juster utsnittet på Bildeformat-fanen &gt; Beskjær.</a:t>
            </a:r>
          </a:p>
        </p:txBody>
      </p:sp>
      <p:sp>
        <p:nvSpPr>
          <p:cNvPr id="14" name="Plassholder for tekst 7">
            <a:extLst>
              <a:ext uri="{FF2B5EF4-FFF2-40B4-BE49-F238E27FC236}">
                <a16:creationId xmlns:a16="http://schemas.microsoft.com/office/drawing/2014/main" id="{0DD9BD36-2AED-80FE-56F0-0BBD4B4096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8349" y="3337381"/>
            <a:ext cx="2426340" cy="1192352"/>
          </a:xfrm>
        </p:spPr>
        <p:txBody>
          <a:bodyPr lIns="36000" tIns="18000" rIns="36000" bIns="18000"/>
          <a:lstStyle>
            <a:lvl1pPr marL="0" indent="0">
              <a:buNone/>
              <a:defRPr sz="1350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200"/>
            </a:lvl2pPr>
          </a:lstStyle>
          <a:p>
            <a:pPr lvl="0"/>
            <a:r>
              <a:rPr lang="nn-NO"/>
              <a:t>Klikk for å skrive inn tekst</a:t>
            </a:r>
          </a:p>
          <a:p>
            <a:pPr lvl="1"/>
            <a:r>
              <a:rPr lang="nn-NO"/>
              <a:t>Andre nivå</a:t>
            </a:r>
          </a:p>
        </p:txBody>
      </p:sp>
    </p:spTree>
    <p:extLst>
      <p:ext uri="{BB962C8B-B14F-4D97-AF65-F5344CB8AC3E}">
        <p14:creationId xmlns:p14="http://schemas.microsoft.com/office/powerpoint/2010/main" val="1313368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mø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BFBCC24-2C6C-2742-ED27-E2F307F9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002" y="1567409"/>
            <a:ext cx="7886700" cy="1160630"/>
          </a:xfrm>
        </p:spPr>
        <p:txBody>
          <a:bodyPr lIns="36000" tIns="18000" rIns="36000" bIns="18000" anchor="t" anchorCtr="0">
            <a:noAutofit/>
          </a:bodyPr>
          <a:lstStyle>
            <a:lvl1pPr>
              <a:lnSpc>
                <a:spcPct val="121000"/>
              </a:lnSpc>
              <a:defRPr sz="3113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pic>
        <p:nvPicPr>
          <p:cNvPr id="10" name="Illustrasjon">
            <a:extLst>
              <a:ext uri="{FF2B5EF4-FFF2-40B4-BE49-F238E27FC236}">
                <a16:creationId xmlns:a16="http://schemas.microsoft.com/office/drawing/2014/main" id="{0B838E38-4764-050D-66C6-21DCDE67C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5180" y="3132535"/>
            <a:ext cx="9144000" cy="190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829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BFBCC24-2C6C-2742-ED27-E2F307F9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002" y="1567409"/>
            <a:ext cx="7886700" cy="1160630"/>
          </a:xfrm>
          <a:noFill/>
        </p:spPr>
        <p:txBody>
          <a:bodyPr lIns="36000" tIns="18000" rIns="36000" bIns="18000" anchor="t" anchorCtr="0">
            <a:noAutofit/>
          </a:bodyPr>
          <a:lstStyle>
            <a:lvl1pPr>
              <a:lnSpc>
                <a:spcPct val="121000"/>
              </a:lnSpc>
              <a:defRPr sz="3113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pic>
        <p:nvPicPr>
          <p:cNvPr id="10" name="Illustrasjon">
            <a:extLst>
              <a:ext uri="{FF2B5EF4-FFF2-40B4-BE49-F238E27FC236}">
                <a16:creationId xmlns:a16="http://schemas.microsoft.com/office/drawing/2014/main" id="{0B838E38-4764-050D-66C6-21DCDE67C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5180" y="3132535"/>
            <a:ext cx="9144000" cy="190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323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med bilde mø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0BFF81C3-65CB-FCBC-8D12-8F8A422E1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9899" y="3413166"/>
            <a:ext cx="4723119" cy="8922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20B9EF54-49E3-C7AA-C9CE-BF0F948DAE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3389263 w 9144000"/>
              <a:gd name="connsiteY0" fmla="*/ 3003472 h 5143500"/>
              <a:gd name="connsiteX1" fmla="*/ 3389263 w 9144000"/>
              <a:gd name="connsiteY1" fmla="*/ 4920258 h 5143500"/>
              <a:gd name="connsiteX2" fmla="*/ 8918122 w 9144000"/>
              <a:gd name="connsiteY2" fmla="*/ 4920258 h 5143500"/>
              <a:gd name="connsiteX3" fmla="*/ 8918122 w 9144000"/>
              <a:gd name="connsiteY3" fmla="*/ 3003472 h 5143500"/>
              <a:gd name="connsiteX4" fmla="*/ 0 w 9144000"/>
              <a:gd name="connsiteY4" fmla="*/ 0 h 5143500"/>
              <a:gd name="connsiteX5" fmla="*/ 9144000 w 9144000"/>
              <a:gd name="connsiteY5" fmla="*/ 0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5143500">
                <a:moveTo>
                  <a:pt x="3389263" y="3003472"/>
                </a:moveTo>
                <a:lnTo>
                  <a:pt x="3389263" y="4920258"/>
                </a:lnTo>
                <a:lnTo>
                  <a:pt x="8918122" y="4920258"/>
                </a:lnTo>
                <a:lnTo>
                  <a:pt x="8918122" y="3003472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17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Trykk på ikonet eller dra inn ei bildefil for å legge til et bilde. Juster utsnittet på Bildeformat-fanen &gt; Beskjær.</a:t>
            </a:r>
          </a:p>
        </p:txBody>
      </p:sp>
      <p:pic>
        <p:nvPicPr>
          <p:cNvPr id="7" name="Illustrasjon">
            <a:extLst>
              <a:ext uri="{FF2B5EF4-FFF2-40B4-BE49-F238E27FC236}">
                <a16:creationId xmlns:a16="http://schemas.microsoft.com/office/drawing/2014/main" id="{AF568AAB-E4B7-0D68-080C-31422286D3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94540" y="4246370"/>
            <a:ext cx="5528004" cy="50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014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med bil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0BFF81C3-65CB-FCBC-8D12-8F8A422E1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9899" y="3413166"/>
            <a:ext cx="4723119" cy="89228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20B9EF54-49E3-C7AA-C9CE-BF0F948DAE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3389263 w 9144000"/>
              <a:gd name="connsiteY0" fmla="*/ 3003472 h 5143500"/>
              <a:gd name="connsiteX1" fmla="*/ 3389263 w 9144000"/>
              <a:gd name="connsiteY1" fmla="*/ 4920258 h 5143500"/>
              <a:gd name="connsiteX2" fmla="*/ 8918122 w 9144000"/>
              <a:gd name="connsiteY2" fmla="*/ 4920258 h 5143500"/>
              <a:gd name="connsiteX3" fmla="*/ 8918122 w 9144000"/>
              <a:gd name="connsiteY3" fmla="*/ 3003472 h 5143500"/>
              <a:gd name="connsiteX4" fmla="*/ 0 w 9144000"/>
              <a:gd name="connsiteY4" fmla="*/ 0 h 5143500"/>
              <a:gd name="connsiteX5" fmla="*/ 9144000 w 9144000"/>
              <a:gd name="connsiteY5" fmla="*/ 0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5143500">
                <a:moveTo>
                  <a:pt x="3389263" y="3003472"/>
                </a:moveTo>
                <a:lnTo>
                  <a:pt x="3389263" y="4920258"/>
                </a:lnTo>
                <a:lnTo>
                  <a:pt x="8918122" y="4920258"/>
                </a:lnTo>
                <a:lnTo>
                  <a:pt x="8918122" y="3003472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17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Trykk på ikonet eller dra inn ei bildefil for å legge til et bilde. Juster utsnittet på Bildeformat-fanen &gt; Beskjær.</a:t>
            </a:r>
          </a:p>
        </p:txBody>
      </p:sp>
      <p:pic>
        <p:nvPicPr>
          <p:cNvPr id="7" name="Illustrasjon">
            <a:extLst>
              <a:ext uri="{FF2B5EF4-FFF2-40B4-BE49-F238E27FC236}">
                <a16:creationId xmlns:a16="http://schemas.microsoft.com/office/drawing/2014/main" id="{AF568AAB-E4B7-0D68-080C-31422286D3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94540" y="4246370"/>
            <a:ext cx="5528004" cy="50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137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0F169EFF-8B1B-619B-AFCA-17D0FC33C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498188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6735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ø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llustrasjon">
            <a:extLst>
              <a:ext uri="{FF2B5EF4-FFF2-40B4-BE49-F238E27FC236}">
                <a16:creationId xmlns:a16="http://schemas.microsoft.com/office/drawing/2014/main" id="{55E1D034-8DB3-109F-5FB5-041986BBE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67"/>
          <a:stretch/>
        </p:blipFill>
        <p:spPr>
          <a:xfrm>
            <a:off x="0" y="2978996"/>
            <a:ext cx="9144000" cy="1905141"/>
          </a:xfrm>
          <a:prstGeom prst="rect">
            <a:avLst/>
          </a:prstGeom>
        </p:spPr>
      </p:pic>
      <p:pic>
        <p:nvPicPr>
          <p:cNvPr id="11" name="Logo" descr="Møre og Romsdal fylkeskommune. Logo">
            <a:extLst>
              <a:ext uri="{FF2B5EF4-FFF2-40B4-BE49-F238E27FC236}">
                <a16:creationId xmlns:a16="http://schemas.microsoft.com/office/drawing/2014/main" id="{8D60DBB9-61FD-9C6B-EDC3-1E9C5314E94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47522" y="598871"/>
            <a:ext cx="1587281" cy="4439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2AADA22F-9419-E1C8-824F-92B9E5351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856559"/>
            <a:ext cx="9144000" cy="2869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sz="506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BD2B55A-AE72-ED83-CB6D-989B67A02D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764" y="1219078"/>
            <a:ext cx="7908472" cy="1009772"/>
          </a:xfrm>
        </p:spPr>
        <p:txBody>
          <a:bodyPr lIns="32400" rIns="32400" anchor="b">
            <a:noAutofit/>
          </a:bodyPr>
          <a:lstStyle>
            <a:lvl1pPr algn="l">
              <a:defRPr sz="3113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00ACA4F-D36B-8645-2EA7-DF6FBFFCC5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764" y="2237781"/>
            <a:ext cx="7908472" cy="534786"/>
          </a:xfrm>
        </p:spPr>
        <p:txBody>
          <a:bodyPr lIns="32400" tIns="18000" rIns="32400" bIns="18000">
            <a:noAutofit/>
          </a:bodyPr>
          <a:lstStyle>
            <a:lvl1pPr marL="0" indent="0" algn="l">
              <a:buNone/>
              <a:defRPr sz="1425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  <a:endParaRPr lang="nn-NO"/>
          </a:p>
        </p:txBody>
      </p:sp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74EF3DF7-8CE1-FF19-F246-D22D370AEA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9564" y="4887516"/>
            <a:ext cx="5268686" cy="246221"/>
          </a:xfrm>
          <a:noFill/>
        </p:spPr>
        <p:txBody>
          <a:bodyPr wrap="square">
            <a:spAutoFit/>
          </a:bodyPr>
          <a:lstStyle>
            <a:lvl1pPr marL="0" indent="0" algn="r">
              <a:buNone/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n-NO" err="1"/>
              <a:t>Forfattar</a:t>
            </a:r>
            <a:r>
              <a:rPr lang="nn-NO"/>
              <a:t> og dato</a:t>
            </a:r>
          </a:p>
        </p:txBody>
      </p:sp>
    </p:spTree>
    <p:extLst>
      <p:ext uri="{BB962C8B-B14F-4D97-AF65-F5344CB8AC3E}">
        <p14:creationId xmlns:p14="http://schemas.microsoft.com/office/powerpoint/2010/main" val="3642443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022D1-3EC0-6244-BEA6-FD9F908DE208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EEB4-15D3-E947-868C-4BE074D4A3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95058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69966" y="1349375"/>
            <a:ext cx="3525837" cy="3201987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349376"/>
            <a:ext cx="4108450" cy="2700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8" name="Rett linje 7"/>
          <p:cNvCxnSpPr/>
          <p:nvPr userDrawn="1"/>
        </p:nvCxnSpPr>
        <p:spPr>
          <a:xfrm>
            <a:off x="969963" y="1251739"/>
            <a:ext cx="7716836" cy="0"/>
          </a:xfrm>
          <a:prstGeom prst="line">
            <a:avLst/>
          </a:prstGeom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00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 ut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450EE2A6-4E49-756F-4BB6-9F08E8577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33" y="440100"/>
            <a:ext cx="8365334" cy="413827"/>
          </a:xfrm>
        </p:spPr>
        <p:txBody>
          <a:bodyPr>
            <a:noAutofit/>
          </a:bodyPr>
          <a:lstStyle/>
          <a:p>
            <a:r>
              <a:rPr lang="nn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E19A497-778F-C154-67ED-BA9E0DC9DA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9333" y="1085256"/>
            <a:ext cx="8365334" cy="3444477"/>
          </a:xfrm>
        </p:spPr>
        <p:txBody>
          <a:bodyPr lIns="36000" tIns="18000" rIns="36000" bIns="18000"/>
          <a:lstStyle>
            <a:lvl1pPr marL="285750" indent="-285750">
              <a:lnSpc>
                <a:spcPct val="132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</a:defRPr>
            </a:lvl1pPr>
            <a:lvl2pPr marL="470700" indent="-285750">
              <a:lnSpc>
                <a:spcPct val="132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</a:defRPr>
            </a:lvl2pPr>
            <a:lvl3pPr marL="640800" indent="-285750">
              <a:lnSpc>
                <a:spcPct val="132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</a:defRPr>
            </a:lvl3pPr>
            <a:lvl4pPr>
              <a:lnSpc>
                <a:spcPct val="132000"/>
              </a:lnSpc>
              <a:spcBef>
                <a:spcPts val="2400"/>
              </a:spcBef>
              <a:defRPr sz="1500">
                <a:solidFill>
                  <a:schemeClr val="tx1"/>
                </a:solidFill>
              </a:defRPr>
            </a:lvl4pPr>
            <a:lvl5pPr>
              <a:lnSpc>
                <a:spcPct val="132000"/>
              </a:lnSpc>
              <a:defRPr sz="1500">
                <a:solidFill>
                  <a:schemeClr val="tx1"/>
                </a:solidFill>
              </a:defRPr>
            </a:lvl5pPr>
          </a:lstStyle>
          <a:p>
            <a:pPr lvl="0"/>
            <a:r>
              <a:rPr lang="nn-NO"/>
              <a:t>Klikk for å skrive inn tekst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2394713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 ut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760F462-13B1-E7D3-34FA-9FA4A80C9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33" y="440100"/>
            <a:ext cx="8365334" cy="413827"/>
          </a:xfrm>
        </p:spPr>
        <p:txBody>
          <a:bodyPr>
            <a:noAutofit/>
          </a:bodyPr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4" name="Overskrift venstre">
            <a:extLst>
              <a:ext uri="{FF2B5EF4-FFF2-40B4-BE49-F238E27FC236}">
                <a16:creationId xmlns:a16="http://schemas.microsoft.com/office/drawing/2014/main" id="{71164CD2-1025-3578-7915-FB4914F83A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9333" y="1262208"/>
            <a:ext cx="4083101" cy="413827"/>
          </a:xfrm>
        </p:spPr>
        <p:txBody>
          <a:bodyPr lIns="36000" tIns="18000" rIns="36000" bIns="18000"/>
          <a:lstStyle>
            <a:lvl1pPr marL="0" indent="0">
              <a:buNone/>
              <a:defRPr sz="1500">
                <a:latin typeface="+mj-lt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tekst 7">
            <a:extLst>
              <a:ext uri="{FF2B5EF4-FFF2-40B4-BE49-F238E27FC236}">
                <a16:creationId xmlns:a16="http://schemas.microsoft.com/office/drawing/2014/main" id="{72E8FC49-39F5-7CBD-8AA2-E928AE3C052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9333" y="1654896"/>
            <a:ext cx="4083101" cy="3058526"/>
          </a:xfrm>
        </p:spPr>
        <p:txBody>
          <a:bodyPr lIns="36000" tIns="18000" rIns="36000" bIns="18000"/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471487" indent="-285750">
              <a:buFont typeface="Arial" panose="020B0604020202020204" pitchFamily="34" charset="0"/>
              <a:buChar char="•"/>
              <a:defRPr sz="1500"/>
            </a:lvl2pPr>
            <a:lvl3pPr marL="640556" indent="-285750">
              <a:buFont typeface="Arial" panose="020B0604020202020204" pitchFamily="34" charset="0"/>
              <a:buChar char="•"/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7" name="Overskrift høyre">
            <a:extLst>
              <a:ext uri="{FF2B5EF4-FFF2-40B4-BE49-F238E27FC236}">
                <a16:creationId xmlns:a16="http://schemas.microsoft.com/office/drawing/2014/main" id="{38BC7F34-576D-4AC0-3F89-E208E03C49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36357" y="1262208"/>
            <a:ext cx="4083101" cy="413827"/>
          </a:xfrm>
        </p:spPr>
        <p:txBody>
          <a:bodyPr lIns="36000" tIns="18000" rIns="36000" bIns="18000"/>
          <a:lstStyle>
            <a:lvl1pPr marL="0" indent="0">
              <a:buNone/>
              <a:defRPr sz="1500">
                <a:latin typeface="+mj-lt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F63321F3-A412-94C0-BFDC-99989C12430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36357" y="1654896"/>
            <a:ext cx="4083101" cy="3058526"/>
          </a:xfrm>
        </p:spPr>
        <p:txBody>
          <a:bodyPr lIns="36000" tIns="18000" rIns="36000" bIns="18000"/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471487" indent="-285750">
              <a:buFont typeface="Arial" panose="020B0604020202020204" pitchFamily="34" charset="0"/>
              <a:buChar char="•"/>
              <a:defRPr sz="1500"/>
            </a:lvl2pPr>
            <a:lvl3pPr marL="640556" indent="-285750">
              <a:buFont typeface="Arial" panose="020B0604020202020204" pitchFamily="34" charset="0"/>
              <a:buChar char="•"/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903803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til venstre ut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C9123A-1373-69EC-BFD9-EB5734F81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33" y="440100"/>
            <a:ext cx="8365334" cy="413827"/>
          </a:xfrm>
        </p:spPr>
        <p:txBody>
          <a:bodyPr>
            <a:noAutofit/>
          </a:bodyPr>
          <a:lstStyle/>
          <a:p>
            <a:r>
              <a:rPr lang="nn-NO"/>
              <a:t>Klikk for å redigere tittelstil</a:t>
            </a:r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8168C2F1-5632-AFA2-B84B-95253CE2E11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4869" y="1048602"/>
            <a:ext cx="5393715" cy="352563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17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Trykk på ikonet eller dra inn ei bildefil for å legge til et bilde. Juster utsnittet på Bildeformat-fanen &gt; Beskjær.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01321C16-F2DC-F396-5CD6-A546CC36C0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8657" y="1048602"/>
            <a:ext cx="2626010" cy="3525630"/>
          </a:xfrm>
        </p:spPr>
        <p:txBody>
          <a:bodyPr lIns="36000" tIns="18000" rIns="36000" bIns="18000"/>
          <a:lstStyle>
            <a:lvl1pPr>
              <a:defRPr sz="135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nn-NO"/>
              <a:t>Klikk for å redigere tekststiler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628236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ut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8CAC6A-E1A9-D6A0-0D16-204F89343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33" y="440100"/>
            <a:ext cx="8365334" cy="413827"/>
          </a:xfrm>
        </p:spPr>
        <p:txBody>
          <a:bodyPr>
            <a:noAutofit/>
          </a:bodyPr>
          <a:lstStyle/>
          <a:p>
            <a:r>
              <a:rPr lang="nn-NO"/>
              <a:t>Klikk for å redigere tittelstil</a:t>
            </a:r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8168C2F1-5632-AFA2-B84B-95253CE2E11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4543" y="1131392"/>
            <a:ext cx="4047891" cy="258693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n-NO" noProof="0"/>
              <a:t>Trykk på ikonet eller dra inn ei bildefil for å legge til et bilde. Juster utsnittet på Bildeformat-fanen &gt; Beskjær.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01321C16-F2DC-F396-5CD6-A546CC36C0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9333" y="3795963"/>
            <a:ext cx="4083101" cy="917459"/>
          </a:xfrm>
        </p:spPr>
        <p:txBody>
          <a:bodyPr lIns="36000" tIns="18000" rIns="36000" bIns="18000"/>
          <a:lstStyle>
            <a:lvl1pPr marL="0" indent="0">
              <a:buNone/>
              <a:defRPr sz="1350"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1350"/>
            </a:lvl2pPr>
          </a:lstStyle>
          <a:p>
            <a:pPr lvl="0"/>
            <a:r>
              <a:rPr lang="nn-NO"/>
              <a:t>Klikk for å skrive inn tekst</a:t>
            </a:r>
          </a:p>
          <a:p>
            <a:pPr lvl="1"/>
            <a:r>
              <a:rPr lang="nn-NO"/>
              <a:t>Andre nivå</a:t>
            </a:r>
          </a:p>
        </p:txBody>
      </p:sp>
      <p:sp>
        <p:nvSpPr>
          <p:cNvPr id="9" name="Plassholder for bilde 9">
            <a:extLst>
              <a:ext uri="{FF2B5EF4-FFF2-40B4-BE49-F238E27FC236}">
                <a16:creationId xmlns:a16="http://schemas.microsoft.com/office/drawing/2014/main" id="{FADB8BC4-5DC3-C137-527F-1C4EF9FA320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671567" y="1131392"/>
            <a:ext cx="4047891" cy="258693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17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Trykk på ikonet eller dra inn ei bildefil for å legge til et bilde. Juster utsnittet på Bildeformat-fanen &gt; Beskjær.</a:t>
            </a:r>
          </a:p>
        </p:txBody>
      </p:sp>
      <p:sp>
        <p:nvSpPr>
          <p:cNvPr id="11" name="Plassholder for tekst 7">
            <a:extLst>
              <a:ext uri="{FF2B5EF4-FFF2-40B4-BE49-F238E27FC236}">
                <a16:creationId xmlns:a16="http://schemas.microsoft.com/office/drawing/2014/main" id="{2898909D-57F4-ED21-5FDB-EA3B55B9ED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36357" y="3795963"/>
            <a:ext cx="4083101" cy="917459"/>
          </a:xfrm>
        </p:spPr>
        <p:txBody>
          <a:bodyPr lIns="36000" tIns="18000" rIns="36000" bIns="18000"/>
          <a:lstStyle>
            <a:lvl1pPr marL="0" indent="0">
              <a:buNone/>
              <a:defRPr sz="1350"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1350"/>
            </a:lvl2pPr>
          </a:lstStyle>
          <a:p>
            <a:pPr lvl="0"/>
            <a:r>
              <a:rPr lang="nn-NO"/>
              <a:t>Klikk for å skrive inn tekst</a:t>
            </a:r>
          </a:p>
          <a:p>
            <a:pPr lvl="1"/>
            <a:r>
              <a:rPr lang="nn-NO"/>
              <a:t>Andre nivå</a:t>
            </a:r>
          </a:p>
        </p:txBody>
      </p:sp>
    </p:spTree>
    <p:extLst>
      <p:ext uri="{BB962C8B-B14F-4D97-AF65-F5344CB8AC3E}">
        <p14:creationId xmlns:p14="http://schemas.microsoft.com/office/powerpoint/2010/main" val="1240681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graf/modell til venstre ute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B8E9FF-DBAD-6AD5-A48C-67DD86A0B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8359" y="440100"/>
            <a:ext cx="4736308" cy="413827"/>
          </a:xfrm>
        </p:spPr>
        <p:txBody>
          <a:bodyPr>
            <a:noAutofit/>
          </a:bodyPr>
          <a:lstStyle/>
          <a:p>
            <a:r>
              <a:rPr lang="nn-NO"/>
              <a:t>Klikk for å redigere tittelstil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01321C16-F2DC-F396-5CD6-A546CC36C0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8359" y="1109065"/>
            <a:ext cx="4736308" cy="3562948"/>
          </a:xfrm>
        </p:spPr>
        <p:txBody>
          <a:bodyPr lIns="36000" tIns="18000" rIns="36000" bIns="18000"/>
          <a:lstStyle/>
          <a:p>
            <a:pPr lvl="0"/>
            <a:r>
              <a:rPr lang="nn-NO"/>
              <a:t>Klikk for å redigere tekststiler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</a:p>
        </p:txBody>
      </p:sp>
      <p:sp>
        <p:nvSpPr>
          <p:cNvPr id="11" name="Plassholder for innhold 10">
            <a:extLst>
              <a:ext uri="{FF2B5EF4-FFF2-40B4-BE49-F238E27FC236}">
                <a16:creationId xmlns:a16="http://schemas.microsoft.com/office/drawing/2014/main" id="{E70AA4FB-62F6-98CB-BDFA-56C3552950F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89333" y="440428"/>
            <a:ext cx="3418662" cy="4231585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n-NO"/>
              <a:t>Klikk på eit ikon for å legge til innhald, eller fjern denne boksen og legg inn det du sjølv vil.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8584461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 med tekst ut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tel 12">
            <a:extLst>
              <a:ext uri="{FF2B5EF4-FFF2-40B4-BE49-F238E27FC236}">
                <a16:creationId xmlns:a16="http://schemas.microsoft.com/office/drawing/2014/main" id="{142361BA-5F10-5419-4ADA-A5815B754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33" y="1176171"/>
            <a:ext cx="2811067" cy="892288"/>
          </a:xfrm>
        </p:spPr>
        <p:txBody>
          <a:bodyPr lIns="36000" tIns="18000" rIns="36000" bIns="18000" anchor="b" anchorCtr="0"/>
          <a:lstStyle/>
          <a:p>
            <a:r>
              <a:rPr lang="nn-NO"/>
              <a:t>Klikk for å redigere tittelstil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01321C16-F2DC-F396-5CD6-A546CC36C0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9333" y="2246711"/>
            <a:ext cx="2811067" cy="2293739"/>
          </a:xfrm>
        </p:spPr>
        <p:txBody>
          <a:bodyPr lIns="36000" tIns="18000" rIns="36000" bIns="18000"/>
          <a:lstStyle>
            <a:lvl1pPr>
              <a:defRPr sz="135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nn-NO"/>
              <a:t>Klikk for å redigere tekststiler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8168C2F1-5632-AFA2-B84B-95253CE2E11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29050" y="423267"/>
            <a:ext cx="2099816" cy="137427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17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Trykk på ikonet eller dra inn ei bildefil for å legge til et bilde. Juster utsnittet på Bildeformat-fanen &gt; Beskjær.</a:t>
            </a:r>
          </a:p>
        </p:txBody>
      </p:sp>
      <p:sp>
        <p:nvSpPr>
          <p:cNvPr id="7" name="Plassholder for tekst 7">
            <a:extLst>
              <a:ext uri="{FF2B5EF4-FFF2-40B4-BE49-F238E27FC236}">
                <a16:creationId xmlns:a16="http://schemas.microsoft.com/office/drawing/2014/main" id="{3AF28EF2-E8AA-F75D-9D81-DE7835A772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18349" y="403620"/>
            <a:ext cx="2426340" cy="1393926"/>
          </a:xfrm>
        </p:spPr>
        <p:txBody>
          <a:bodyPr lIns="36000" tIns="18000" rIns="36000" bIns="18000"/>
          <a:lstStyle>
            <a:lvl1pPr marL="0" indent="0">
              <a:buNone/>
              <a:defRPr sz="1350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200"/>
            </a:lvl2pPr>
          </a:lstStyle>
          <a:p>
            <a:pPr lvl="0"/>
            <a:r>
              <a:rPr lang="nn-NO"/>
              <a:t>Klikk for å skrive inn tekst</a:t>
            </a:r>
          </a:p>
          <a:p>
            <a:pPr lvl="1"/>
            <a:r>
              <a:rPr lang="nn-NO"/>
              <a:t>Andre nivå</a:t>
            </a:r>
          </a:p>
        </p:txBody>
      </p:sp>
      <p:sp>
        <p:nvSpPr>
          <p:cNvPr id="9" name="Plassholder for bilde 9">
            <a:extLst>
              <a:ext uri="{FF2B5EF4-FFF2-40B4-BE49-F238E27FC236}">
                <a16:creationId xmlns:a16="http://schemas.microsoft.com/office/drawing/2014/main" id="{B07F93F0-611B-C349-B66B-9A9535260EE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829050" y="1890148"/>
            <a:ext cx="2099816" cy="137427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17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Trykk på ikonet eller dra inn ei bildefil for å legge til et bilde. Juster utsnittet på Bildeformat-fanen &gt; Beskjær.</a:t>
            </a:r>
          </a:p>
        </p:txBody>
      </p:sp>
      <p:sp>
        <p:nvSpPr>
          <p:cNvPr id="11" name="Plassholder for tekst 7">
            <a:extLst>
              <a:ext uri="{FF2B5EF4-FFF2-40B4-BE49-F238E27FC236}">
                <a16:creationId xmlns:a16="http://schemas.microsoft.com/office/drawing/2014/main" id="{0AC1E150-D699-0BBE-087E-00890763D9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18349" y="1870501"/>
            <a:ext cx="2426340" cy="1393926"/>
          </a:xfrm>
        </p:spPr>
        <p:txBody>
          <a:bodyPr lIns="36000" tIns="18000" rIns="36000" bIns="18000"/>
          <a:lstStyle>
            <a:lvl1pPr marL="0" indent="0">
              <a:buNone/>
              <a:defRPr sz="1350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200"/>
            </a:lvl2pPr>
          </a:lstStyle>
          <a:p>
            <a:pPr lvl="0"/>
            <a:r>
              <a:rPr lang="nn-NO"/>
              <a:t>Klikk for å skrive inn tekst</a:t>
            </a:r>
          </a:p>
          <a:p>
            <a:pPr lvl="1"/>
            <a:r>
              <a:rPr lang="nn-NO"/>
              <a:t>Andre nivå</a:t>
            </a:r>
          </a:p>
        </p:txBody>
      </p:sp>
      <p:sp>
        <p:nvSpPr>
          <p:cNvPr id="12" name="Plassholder for bilde 9">
            <a:extLst>
              <a:ext uri="{FF2B5EF4-FFF2-40B4-BE49-F238E27FC236}">
                <a16:creationId xmlns:a16="http://schemas.microsoft.com/office/drawing/2014/main" id="{6D0B99AC-AA49-13C6-0CD3-E0B0EC0782D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829050" y="3357029"/>
            <a:ext cx="2099816" cy="137427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17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Trykk på ikonet eller dra inn ei bildefil for å legge til et bilde. Juster utsnittet på Bildeformat-fanen &gt; Beskjær.</a:t>
            </a:r>
          </a:p>
        </p:txBody>
      </p:sp>
      <p:sp>
        <p:nvSpPr>
          <p:cNvPr id="14" name="Plassholder for tekst 7">
            <a:extLst>
              <a:ext uri="{FF2B5EF4-FFF2-40B4-BE49-F238E27FC236}">
                <a16:creationId xmlns:a16="http://schemas.microsoft.com/office/drawing/2014/main" id="{0DD9BD36-2AED-80FE-56F0-0BBD4B4096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8349" y="3337380"/>
            <a:ext cx="2426340" cy="1402499"/>
          </a:xfrm>
        </p:spPr>
        <p:txBody>
          <a:bodyPr lIns="36000" tIns="18000" rIns="36000" bIns="18000"/>
          <a:lstStyle>
            <a:lvl1pPr marL="0" indent="0">
              <a:buNone/>
              <a:defRPr sz="1350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200"/>
            </a:lvl2pPr>
          </a:lstStyle>
          <a:p>
            <a:pPr lvl="0"/>
            <a:r>
              <a:rPr lang="nn-NO"/>
              <a:t>Klikk for å skrive inn tekst</a:t>
            </a:r>
          </a:p>
          <a:p>
            <a:pPr lvl="1"/>
            <a:r>
              <a:rPr lang="nn-NO"/>
              <a:t>Andre nivå</a:t>
            </a:r>
          </a:p>
        </p:txBody>
      </p:sp>
    </p:spTree>
    <p:extLst>
      <p:ext uri="{BB962C8B-B14F-4D97-AF65-F5344CB8AC3E}">
        <p14:creationId xmlns:p14="http://schemas.microsoft.com/office/powerpoint/2010/main" val="26943502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 ut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7FEB33-021B-74F5-E335-A1F6F5C81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4048808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 ut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4580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ilde mø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 descr="Møre og Romsdal fylkeskommune. Logo">
            <a:extLst>
              <a:ext uri="{FF2B5EF4-FFF2-40B4-BE49-F238E27FC236}">
                <a16:creationId xmlns:a16="http://schemas.microsoft.com/office/drawing/2014/main" id="{015C9290-562B-2429-BD2A-41440EED9ED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92377" y="2745058"/>
            <a:ext cx="1587281" cy="443995"/>
          </a:xfrm>
          <a:prstGeom prst="rect">
            <a:avLst/>
          </a:pr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791D6F78-437A-3F5A-E65C-F145C637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639" y="3308821"/>
            <a:ext cx="4495333" cy="413827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00ACA4F-D36B-8645-2EA7-DF6FBFFCC5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4429" y="3709167"/>
            <a:ext cx="4118372" cy="534786"/>
          </a:xfrm>
        </p:spPr>
        <p:txBody>
          <a:bodyPr>
            <a:noAutofit/>
          </a:bodyPr>
          <a:lstStyle>
            <a:lvl1pPr marL="0" indent="0" algn="l">
              <a:buNone/>
              <a:defRPr sz="1425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  <a:endParaRPr lang="nn-NO"/>
          </a:p>
        </p:txBody>
      </p:sp>
      <p:sp>
        <p:nvSpPr>
          <p:cNvPr id="17" name="Plassholder for bilde">
            <a:extLst>
              <a:ext uri="{FF2B5EF4-FFF2-40B4-BE49-F238E27FC236}">
                <a16:creationId xmlns:a16="http://schemas.microsoft.com/office/drawing/2014/main" id="{B3302875-D3E8-0A43-D351-31B8708AFDE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2571750 h 5143500"/>
              <a:gd name="connsiteX3" fmla="*/ 4029075 w 9144000"/>
              <a:gd name="connsiteY3" fmla="*/ 2571750 h 5143500"/>
              <a:gd name="connsiteX4" fmla="*/ 4029075 w 9144000"/>
              <a:gd name="connsiteY4" fmla="*/ 4488656 h 5143500"/>
              <a:gd name="connsiteX5" fmla="*/ 9144000 w 9144000"/>
              <a:gd name="connsiteY5" fmla="*/ 4488656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2571750"/>
                </a:lnTo>
                <a:lnTo>
                  <a:pt x="4029075" y="2571750"/>
                </a:lnTo>
                <a:lnTo>
                  <a:pt x="4029075" y="4488656"/>
                </a:lnTo>
                <a:lnTo>
                  <a:pt x="9144000" y="4488656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17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Trykk på ikonet eller dra inn ei bildefil for å legge til et bilde. Juster utsnittet på Bildeformat-fanen &gt; Beskjær.</a:t>
            </a:r>
          </a:p>
        </p:txBody>
      </p:sp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74EF3DF7-8CE1-FF19-F246-D22D370AEA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9564" y="4887516"/>
            <a:ext cx="5268686" cy="246221"/>
          </a:xfrm>
          <a:noFill/>
        </p:spPr>
        <p:txBody>
          <a:bodyPr wrap="square">
            <a:spAutoFit/>
          </a:bodyPr>
          <a:lstStyle>
            <a:lvl1pPr marL="0" indent="0" algn="r">
              <a:buNone/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n-NO" err="1"/>
              <a:t>Forfattar</a:t>
            </a:r>
            <a:r>
              <a:rPr lang="nn-NO"/>
              <a:t> og dato</a:t>
            </a:r>
          </a:p>
        </p:txBody>
      </p:sp>
      <p:pic>
        <p:nvPicPr>
          <p:cNvPr id="15" name="Illustrasjon">
            <a:extLst>
              <a:ext uri="{FF2B5EF4-FFF2-40B4-BE49-F238E27FC236}">
                <a16:creationId xmlns:a16="http://schemas.microsoft.com/office/drawing/2014/main" id="{4382E488-FA9C-C459-A34A-D6CF9368E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29075" y="3937310"/>
            <a:ext cx="5114925" cy="47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00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il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791D6F78-437A-3F5A-E65C-F145C637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639" y="3308821"/>
            <a:ext cx="4495333" cy="419983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00ACA4F-D36B-8645-2EA7-DF6FBFFCC5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4429" y="3709167"/>
            <a:ext cx="4118372" cy="534786"/>
          </a:xfrm>
        </p:spPr>
        <p:txBody>
          <a:bodyPr>
            <a:noAutofit/>
          </a:bodyPr>
          <a:lstStyle>
            <a:lvl1pPr marL="0" indent="0" algn="l">
              <a:buNone/>
              <a:defRPr sz="1425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  <a:endParaRPr lang="nn-NO"/>
          </a:p>
        </p:txBody>
      </p:sp>
      <p:sp>
        <p:nvSpPr>
          <p:cNvPr id="17" name="Plassholder for bilde">
            <a:extLst>
              <a:ext uri="{FF2B5EF4-FFF2-40B4-BE49-F238E27FC236}">
                <a16:creationId xmlns:a16="http://schemas.microsoft.com/office/drawing/2014/main" id="{B3302875-D3E8-0A43-D351-31B8708AFDE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2571750 h 5143500"/>
              <a:gd name="connsiteX3" fmla="*/ 4029075 w 9144000"/>
              <a:gd name="connsiteY3" fmla="*/ 2571750 h 5143500"/>
              <a:gd name="connsiteX4" fmla="*/ 4029075 w 9144000"/>
              <a:gd name="connsiteY4" fmla="*/ 4488656 h 5143500"/>
              <a:gd name="connsiteX5" fmla="*/ 9144000 w 9144000"/>
              <a:gd name="connsiteY5" fmla="*/ 4488656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2571750"/>
                </a:lnTo>
                <a:lnTo>
                  <a:pt x="4029075" y="2571750"/>
                </a:lnTo>
                <a:lnTo>
                  <a:pt x="4029075" y="4488656"/>
                </a:lnTo>
                <a:lnTo>
                  <a:pt x="9144000" y="4488656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17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Trykk på ikonet eller dra inn ei bildefil for å legge til et bilde. Juster utsnittet på Bildeformat-fanen &gt; Beskjær.</a:t>
            </a:r>
          </a:p>
        </p:txBody>
      </p:sp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74EF3DF7-8CE1-FF19-F246-D22D370AEA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9564" y="4887516"/>
            <a:ext cx="5268686" cy="246221"/>
          </a:xfrm>
          <a:noFill/>
        </p:spPr>
        <p:txBody>
          <a:bodyPr wrap="square">
            <a:spAutoFit/>
          </a:bodyPr>
          <a:lstStyle>
            <a:lvl1pPr marL="0" indent="0" algn="r">
              <a:buNone/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n-NO" err="1"/>
              <a:t>Forfattar</a:t>
            </a:r>
            <a:r>
              <a:rPr lang="nn-NO"/>
              <a:t> og dato</a:t>
            </a:r>
          </a:p>
        </p:txBody>
      </p:sp>
      <p:pic>
        <p:nvPicPr>
          <p:cNvPr id="15" name="Illustrasjon">
            <a:extLst>
              <a:ext uri="{FF2B5EF4-FFF2-40B4-BE49-F238E27FC236}">
                <a16:creationId xmlns:a16="http://schemas.microsoft.com/office/drawing/2014/main" id="{4382E488-FA9C-C459-A34A-D6CF9368E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29075" y="3937310"/>
            <a:ext cx="5114925" cy="473676"/>
          </a:xfrm>
          <a:prstGeom prst="rect">
            <a:avLst/>
          </a:prstGeom>
        </p:spPr>
      </p:pic>
      <p:pic>
        <p:nvPicPr>
          <p:cNvPr id="4" name="Logo" descr="Møre og Romsdal fylkeskommune. Logo">
            <a:extLst>
              <a:ext uri="{FF2B5EF4-FFF2-40B4-BE49-F238E27FC236}">
                <a16:creationId xmlns:a16="http://schemas.microsoft.com/office/drawing/2014/main" id="{A7B813AA-249F-6D3E-C802-336557C0AC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92376" y="2745058"/>
            <a:ext cx="1587282" cy="44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2661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E19A497-778F-C154-67ED-BA9E0DC9DA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9333" y="1085256"/>
            <a:ext cx="8365334" cy="3444477"/>
          </a:xfrm>
        </p:spPr>
        <p:txBody>
          <a:bodyPr lIns="36000" tIns="18000" rIns="36000" bIns="18000"/>
          <a:lstStyle>
            <a:lvl1pPr marL="285750" indent="-285750">
              <a:lnSpc>
                <a:spcPct val="132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spc="0" baseline="0">
                <a:solidFill>
                  <a:schemeClr val="tx1"/>
                </a:solidFill>
              </a:defRPr>
            </a:lvl1pPr>
            <a:lvl2pPr marL="614700" indent="-285750">
              <a:lnSpc>
                <a:spcPct val="132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</a:defRPr>
            </a:lvl2pPr>
            <a:lvl3pPr marL="784800" indent="-285750">
              <a:lnSpc>
                <a:spcPct val="132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</a:defRPr>
            </a:lvl3pPr>
            <a:lvl4pPr>
              <a:lnSpc>
                <a:spcPct val="132000"/>
              </a:lnSpc>
              <a:spcBef>
                <a:spcPts val="2400"/>
              </a:spcBef>
              <a:defRPr sz="1500">
                <a:solidFill>
                  <a:schemeClr val="tx1"/>
                </a:solidFill>
              </a:defRPr>
            </a:lvl4pPr>
            <a:lvl5pPr>
              <a:lnSpc>
                <a:spcPct val="132000"/>
              </a:lnSpc>
              <a:defRPr sz="1500">
                <a:solidFill>
                  <a:schemeClr val="tx1"/>
                </a:solidFill>
              </a:defRPr>
            </a:lvl5pPr>
          </a:lstStyle>
          <a:p>
            <a:pPr lvl="0"/>
            <a:r>
              <a:rPr lang="nn-NO"/>
              <a:t>Malen inneheld fleire sider. Vel blant sidetypane ved å klikke på knappen «Nytt lysbilde» på </a:t>
            </a:r>
            <a:r>
              <a:rPr lang="nn-NO" err="1"/>
              <a:t>Hjem</a:t>
            </a:r>
            <a:r>
              <a:rPr lang="nn-NO"/>
              <a:t>-fanen. </a:t>
            </a:r>
            <a:br>
              <a:rPr lang="nn-NO"/>
            </a:br>
            <a:br>
              <a:rPr lang="nn-NO"/>
            </a:br>
            <a:r>
              <a:rPr lang="nn-NO"/>
              <a:t>Når du limer inn innhald frå andre stader, vel «Bruk måltema» eller «</a:t>
            </a:r>
            <a:r>
              <a:rPr lang="nn-NO" err="1"/>
              <a:t>Bare</a:t>
            </a:r>
            <a:r>
              <a:rPr lang="nn-NO"/>
              <a:t> tekst» for å unngå å ta med formatering frå andre dokument. </a:t>
            </a:r>
            <a:br>
              <a:rPr lang="nn-NO"/>
            </a:br>
            <a:br>
              <a:rPr lang="nn-NO"/>
            </a:br>
            <a:r>
              <a:rPr lang="nn-NO"/>
              <a:t>Presentasjonen må vere universelt utforma </a:t>
            </a:r>
            <a:r>
              <a:rPr lang="nn-NO" err="1"/>
              <a:t>hvis</a:t>
            </a:r>
            <a:r>
              <a:rPr lang="nn-NO"/>
              <a:t> du skal dele den på nettside eller intranett, les meir om universell utforming på </a:t>
            </a:r>
            <a:r>
              <a:rPr lang="nn-NO" err="1"/>
              <a:t>uutilsynet.no</a:t>
            </a:r>
            <a:r>
              <a:rPr lang="nn-NO"/>
              <a:t>.</a:t>
            </a:r>
          </a:p>
        </p:txBody>
      </p:sp>
      <p:sp>
        <p:nvSpPr>
          <p:cNvPr id="7" name="Tittel 6">
            <a:extLst>
              <a:ext uri="{FF2B5EF4-FFF2-40B4-BE49-F238E27FC236}">
                <a16:creationId xmlns:a16="http://schemas.microsoft.com/office/drawing/2014/main" id="{F3D9CEA5-1FA5-6771-B497-CC52CACA1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79415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8CAC6A-E1A9-D6A0-0D16-204F89343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33" y="440100"/>
            <a:ext cx="8365334" cy="413827"/>
          </a:xfrm>
        </p:spPr>
        <p:txBody>
          <a:bodyPr>
            <a:noAutofit/>
          </a:bodyPr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5" name="Overskrift venstre">
            <a:extLst>
              <a:ext uri="{FF2B5EF4-FFF2-40B4-BE49-F238E27FC236}">
                <a16:creationId xmlns:a16="http://schemas.microsoft.com/office/drawing/2014/main" id="{431FA9EB-2EF9-CD0F-FAEC-29893E0CBCB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9333" y="1262208"/>
            <a:ext cx="4083101" cy="413827"/>
          </a:xfrm>
        </p:spPr>
        <p:txBody>
          <a:bodyPr lIns="36000" tIns="18000" rIns="36000" bIns="18000"/>
          <a:lstStyle>
            <a:lvl1pPr marL="0" indent="0">
              <a:buNone/>
              <a:defRPr sz="1500">
                <a:latin typeface="+mj-lt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E647D94F-D6B9-8236-DC4D-644CF211FFD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9333" y="1654896"/>
            <a:ext cx="4083101" cy="3058526"/>
          </a:xfrm>
        </p:spPr>
        <p:txBody>
          <a:bodyPr lIns="36000" tIns="18000" rIns="36000" bIns="18000"/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471487" indent="-285750">
              <a:buFont typeface="Arial" panose="020B0604020202020204" pitchFamily="34" charset="0"/>
              <a:buChar char="•"/>
              <a:defRPr sz="1500"/>
            </a:lvl2pPr>
            <a:lvl3pPr marL="640556" indent="-285750">
              <a:buFont typeface="Arial" panose="020B0604020202020204" pitchFamily="34" charset="0"/>
              <a:buChar char="•"/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6" name="Overskrift høyre">
            <a:extLst>
              <a:ext uri="{FF2B5EF4-FFF2-40B4-BE49-F238E27FC236}">
                <a16:creationId xmlns:a16="http://schemas.microsoft.com/office/drawing/2014/main" id="{CC3523E8-36E6-0EA0-D41D-5F7FCB18D01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36357" y="1262208"/>
            <a:ext cx="4083101" cy="413827"/>
          </a:xfrm>
        </p:spPr>
        <p:txBody>
          <a:bodyPr lIns="36000" tIns="18000" rIns="36000" bIns="18000"/>
          <a:lstStyle>
            <a:lvl1pPr marL="0" indent="0">
              <a:buNone/>
              <a:defRPr sz="1500">
                <a:latin typeface="+mj-lt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tekst 7">
            <a:extLst>
              <a:ext uri="{FF2B5EF4-FFF2-40B4-BE49-F238E27FC236}">
                <a16:creationId xmlns:a16="http://schemas.microsoft.com/office/drawing/2014/main" id="{199655CE-2119-3106-92D7-73BE548F100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36357" y="1654896"/>
            <a:ext cx="4083101" cy="3058526"/>
          </a:xfrm>
        </p:spPr>
        <p:txBody>
          <a:bodyPr lIns="36000" tIns="18000" rIns="36000" bIns="18000"/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471487" indent="-285750">
              <a:buFont typeface="Arial" panose="020B0604020202020204" pitchFamily="34" charset="0"/>
              <a:buChar char="•"/>
              <a:defRPr sz="1500"/>
            </a:lvl2pPr>
            <a:lvl3pPr marL="640556" indent="-285750">
              <a:buFont typeface="Arial" panose="020B0604020202020204" pitchFamily="34" charset="0"/>
              <a:buChar char="•"/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40552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og bilde til høg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604C920-3B84-86F3-B8CF-8C424B43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33" y="440100"/>
            <a:ext cx="2723981" cy="892288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01321C16-F2DC-F396-5CD6-A546CC36C0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9333" y="1466689"/>
            <a:ext cx="2723981" cy="3246733"/>
          </a:xfrm>
        </p:spPr>
        <p:txBody>
          <a:bodyPr lIns="36000" tIns="18000" rIns="36000" bIns="18000"/>
          <a:lstStyle>
            <a:lvl1pPr marL="285750" indent="-285750">
              <a:buFont typeface="Arial" panose="020B0604020202020204" pitchFamily="34" charset="0"/>
              <a:buChar char="•"/>
              <a:defRPr sz="1350"/>
            </a:lvl1pPr>
            <a:lvl2pPr marL="471487" indent="-285750">
              <a:buFont typeface="Arial" panose="020B0604020202020204" pitchFamily="34" charset="0"/>
              <a:buChar char="•"/>
              <a:defRPr sz="1350"/>
            </a:lvl2pPr>
            <a:lvl3pPr marL="640556" indent="-285750">
              <a:buFont typeface="Arial" panose="020B0604020202020204" pitchFamily="34" charset="0"/>
              <a:buChar char="•"/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8168C2F1-5632-AFA2-B84B-95253CE2E11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289249" y="424903"/>
            <a:ext cx="5432377" cy="4296223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17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Trykk på ikonet eller dra inn ei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3622689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C9123A-1373-69EC-BFD9-EB5734F81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33" y="440100"/>
            <a:ext cx="8365334" cy="413827"/>
          </a:xfrm>
        </p:spPr>
        <p:txBody>
          <a:bodyPr>
            <a:noAutofit/>
          </a:bodyPr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8168C2F1-5632-AFA2-B84B-95253CE2E11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4869" y="1048602"/>
            <a:ext cx="5393715" cy="352563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17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Trykk på ikonet eller dra inn ei bildefil for å legge til et bilde. Juster utsnittet på Bildeformat-fanen &gt; Beskjær.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01321C16-F2DC-F396-5CD6-A546CC36C0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8657" y="1048602"/>
            <a:ext cx="2626010" cy="3481131"/>
          </a:xfrm>
        </p:spPr>
        <p:txBody>
          <a:bodyPr lIns="36000" tIns="18000" rIns="36000" bIns="18000"/>
          <a:lstStyle>
            <a:lvl1pPr marL="285750" indent="-285750">
              <a:buFont typeface="Arial" panose="020B0604020202020204" pitchFamily="34" charset="0"/>
              <a:buChar char="•"/>
              <a:defRPr sz="1350"/>
            </a:lvl1pPr>
            <a:lvl2pPr marL="471487" indent="-285750">
              <a:buFont typeface="Arial" panose="020B0604020202020204" pitchFamily="34" charset="0"/>
              <a:buChar char="•"/>
              <a:defRPr sz="1350"/>
            </a:lvl2pPr>
            <a:lvl3pPr marL="640556" indent="-285750">
              <a:buFont typeface="Arial" panose="020B0604020202020204" pitchFamily="34" charset="0"/>
              <a:buChar char="•"/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26714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8CAC6A-E1A9-D6A0-0D16-204F89343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33" y="440100"/>
            <a:ext cx="8365334" cy="413827"/>
          </a:xfrm>
        </p:spPr>
        <p:txBody>
          <a:bodyPr>
            <a:noAutofit/>
          </a:bodyPr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8168C2F1-5632-AFA2-B84B-95253CE2E11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4543" y="1131392"/>
            <a:ext cx="4047891" cy="258693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n-NO" noProof="0"/>
              <a:t>Trykk på ikonet eller dra inn ei bildefil for å legge til et bilde. Juster utsnittet på Bildeformat-fanen &gt; Beskjær.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01321C16-F2DC-F396-5CD6-A546CC36C0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9333" y="3795963"/>
            <a:ext cx="4083101" cy="917459"/>
          </a:xfrm>
        </p:spPr>
        <p:txBody>
          <a:bodyPr lIns="36000" tIns="18000" rIns="36000" bIns="18000"/>
          <a:lstStyle>
            <a:lvl1pPr marL="0" indent="0">
              <a:buNone/>
              <a:defRPr sz="1350"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1350"/>
            </a:lvl2pPr>
          </a:lstStyle>
          <a:p>
            <a:pPr lvl="0"/>
            <a:r>
              <a:rPr lang="nn-NO"/>
              <a:t>Klikk for å skrive inn tekst</a:t>
            </a:r>
          </a:p>
          <a:p>
            <a:pPr lvl="1"/>
            <a:r>
              <a:rPr lang="nn-NO"/>
              <a:t>Andre nivå</a:t>
            </a:r>
          </a:p>
        </p:txBody>
      </p:sp>
      <p:sp>
        <p:nvSpPr>
          <p:cNvPr id="9" name="Plassholder for bilde 9">
            <a:extLst>
              <a:ext uri="{FF2B5EF4-FFF2-40B4-BE49-F238E27FC236}">
                <a16:creationId xmlns:a16="http://schemas.microsoft.com/office/drawing/2014/main" id="{FADB8BC4-5DC3-C137-527F-1C4EF9FA320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671567" y="1131392"/>
            <a:ext cx="4047891" cy="258693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17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Trykk på ikonet eller dra inn ei bildefil for å legge til et bilde. Juster utsnittet på Bildeformat-fanen &gt; Beskjær.</a:t>
            </a:r>
          </a:p>
        </p:txBody>
      </p:sp>
      <p:sp>
        <p:nvSpPr>
          <p:cNvPr id="11" name="Plassholder for tekst 7">
            <a:extLst>
              <a:ext uri="{FF2B5EF4-FFF2-40B4-BE49-F238E27FC236}">
                <a16:creationId xmlns:a16="http://schemas.microsoft.com/office/drawing/2014/main" id="{2898909D-57F4-ED21-5FDB-EA3B55B9ED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36357" y="3795963"/>
            <a:ext cx="4083101" cy="917459"/>
          </a:xfrm>
        </p:spPr>
        <p:txBody>
          <a:bodyPr lIns="36000" tIns="18000" rIns="36000" bIns="18000"/>
          <a:lstStyle>
            <a:lvl1pPr marL="0" indent="0">
              <a:buNone/>
              <a:defRPr sz="1350"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1350"/>
            </a:lvl2pPr>
          </a:lstStyle>
          <a:p>
            <a:pPr lvl="0"/>
            <a:r>
              <a:rPr lang="nn-NO"/>
              <a:t>Klikk for å skrive inn tekst</a:t>
            </a:r>
          </a:p>
          <a:p>
            <a:pPr lvl="1"/>
            <a:r>
              <a:rPr lang="nn-NO"/>
              <a:t>Andre nivå</a:t>
            </a:r>
          </a:p>
        </p:txBody>
      </p:sp>
    </p:spTree>
    <p:extLst>
      <p:ext uri="{BB962C8B-B14F-4D97-AF65-F5344CB8AC3E}">
        <p14:creationId xmlns:p14="http://schemas.microsoft.com/office/powerpoint/2010/main" val="1376101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oolsToo_Slide" descr="ToolsToo_Slide">
            <a:extLst>
              <a:ext uri="{FF2B5EF4-FFF2-40B4-BE49-F238E27FC236}">
                <a16:creationId xmlns:a16="http://schemas.microsoft.com/office/drawing/2014/main" id="{41FBC90A-94BA-5F52-47EC-3B322993B93D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sz="506"/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D082CC8D-460F-5A8C-7BE3-83D6123802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822228" y="4680781"/>
            <a:ext cx="1041287" cy="291269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C9A1A07-6001-5AD3-663D-7759892A4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33" y="440100"/>
            <a:ext cx="8365334" cy="892288"/>
          </a:xfrm>
          <a:prstGeom prst="rect">
            <a:avLst/>
          </a:prstGeom>
        </p:spPr>
        <p:txBody>
          <a:bodyPr vert="horz" lIns="36000" tIns="18000" rIns="36000" bIns="18000" rtlCol="0" anchor="t" anchorCtr="0">
            <a:noAutofit/>
          </a:bodyPr>
          <a:lstStyle/>
          <a:p>
            <a:r>
              <a:rPr lang="nn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868F3CD-9B87-4D82-0BEB-B33A2AE17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9333" y="1466688"/>
            <a:ext cx="8365334" cy="3063045"/>
          </a:xfrm>
          <a:prstGeom prst="rect">
            <a:avLst/>
          </a:prstGeom>
        </p:spPr>
        <p:txBody>
          <a:bodyPr vert="horz" lIns="36000" tIns="18000" rIns="36000" bIns="18000" rtlCol="0">
            <a:noAutofit/>
          </a:bodyPr>
          <a:lstStyle/>
          <a:p>
            <a:pPr lvl="0"/>
            <a:r>
              <a:rPr lang="nn-NO"/>
              <a:t>Klikk for å redigere tekststiler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297D07A-5F03-6800-7000-00BF455740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550" y="4802607"/>
            <a:ext cx="541564" cy="12695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63E3C88-2302-45AB-B95A-487E36C94CAE}" type="datetimeFigureOut">
              <a:rPr lang="nn-NO" smtClean="0"/>
              <a:pPr/>
              <a:t>28.08.2026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19C1CAB-FC1B-3E70-6484-FEDED121F5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8300" y="4802607"/>
            <a:ext cx="3086100" cy="12695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20ED513-5FC5-EA73-43D3-215E5A2C0F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9333" y="4802607"/>
            <a:ext cx="457031" cy="12695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6A904D0-EDCA-4D23-964E-2D6F81A8EE7C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082937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85" r:id="rId4"/>
    <p:sldLayoutId id="2147483650" r:id="rId5"/>
    <p:sldLayoutId id="2147483680" r:id="rId6"/>
    <p:sldLayoutId id="2147483656" r:id="rId7"/>
    <p:sldLayoutId id="2147483657" r:id="rId8"/>
    <p:sldLayoutId id="2147483659" r:id="rId9"/>
    <p:sldLayoutId id="2147483658" r:id="rId10"/>
    <p:sldLayoutId id="2147483660" r:id="rId11"/>
    <p:sldLayoutId id="2147483686" r:id="rId12"/>
    <p:sldLayoutId id="2147483661" r:id="rId13"/>
    <p:sldLayoutId id="2147483651" r:id="rId14"/>
    <p:sldLayoutId id="2147483683" r:id="rId15"/>
    <p:sldLayoutId id="2147483662" r:id="rId16"/>
    <p:sldLayoutId id="2147483684" r:id="rId17"/>
    <p:sldLayoutId id="2147483654" r:id="rId18"/>
    <p:sldLayoutId id="2147483655" r:id="rId19"/>
    <p:sldLayoutId id="2147483689" r:id="rId20"/>
    <p:sldLayoutId id="2147483690" r:id="rId21"/>
  </p:sldLayoutIdLst>
  <p:txStyles>
    <p:titleStyle>
      <a:lvl1pPr algn="l" defTabSz="685800" rtl="0" eaLnBrk="1" latinLnBrk="0" hangingPunct="1">
        <a:lnSpc>
          <a:spcPct val="103000"/>
        </a:lnSpc>
        <a:spcBef>
          <a:spcPct val="0"/>
        </a:spcBef>
        <a:buNone/>
        <a:defRPr sz="2438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685800" rtl="0" eaLnBrk="1" latinLnBrk="0" hangingPunct="1">
        <a:lnSpc>
          <a:spcPct val="117000"/>
        </a:lnSpc>
        <a:spcBef>
          <a:spcPts val="1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71487" indent="-285750" algn="l" defTabSz="685800" rtl="0" eaLnBrk="1" latinLnBrk="0" hangingPunct="1">
        <a:lnSpc>
          <a:spcPct val="117000"/>
        </a:lnSpc>
        <a:spcBef>
          <a:spcPts val="1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40556" indent="-285750" algn="l" defTabSz="685800" rtl="0" eaLnBrk="1" latinLnBrk="0" hangingPunct="1">
        <a:lnSpc>
          <a:spcPct val="117000"/>
        </a:lnSpc>
        <a:spcBef>
          <a:spcPts val="1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685800" rtl="0" eaLnBrk="1" latinLnBrk="0" hangingPunct="1">
        <a:lnSpc>
          <a:spcPct val="117000"/>
        </a:lnSpc>
        <a:spcBef>
          <a:spcPts val="1575"/>
        </a:spcBef>
        <a:spcAft>
          <a:spcPts val="0"/>
        </a:spcAft>
        <a:buFont typeface="Arial" panose="020B0604020202020204" pitchFamily="34" charset="0"/>
        <a:buNone/>
        <a:defRPr sz="1500" kern="1200">
          <a:solidFill>
            <a:schemeClr val="tx1"/>
          </a:solidFill>
          <a:latin typeface="+mj-lt"/>
          <a:ea typeface="+mn-ea"/>
          <a:cs typeface="+mn-cs"/>
        </a:defRPr>
      </a:lvl4pPr>
      <a:lvl5pPr marL="0" indent="0" algn="l" defTabSz="6858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n-NO"/>
      </a:defPPr>
      <a:lvl1pPr marL="0" algn="l" defTabSz="685800" rtl="0" eaLnBrk="1" latinLnBrk="0" hangingPunct="1">
        <a:defRPr sz="124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5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oolsToo_Slide" descr="ToolsToo_Slide">
            <a:extLst>
              <a:ext uri="{FF2B5EF4-FFF2-40B4-BE49-F238E27FC236}">
                <a16:creationId xmlns:a16="http://schemas.microsoft.com/office/drawing/2014/main" id="{41FBC90A-94BA-5F52-47EC-3B322993B93D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sz="506"/>
          </a:p>
        </p:txBody>
      </p:sp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C9A1A07-6001-5AD3-663D-7759892A4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33" y="440100"/>
            <a:ext cx="8365334" cy="892288"/>
          </a:xfrm>
          <a:prstGeom prst="rect">
            <a:avLst/>
          </a:prstGeom>
        </p:spPr>
        <p:txBody>
          <a:bodyPr vert="horz" lIns="36000" tIns="18000" rIns="36000" bIns="18000" rtlCol="0" anchor="t" anchorCtr="0">
            <a:noAutofit/>
          </a:bodyPr>
          <a:lstStyle/>
          <a:p>
            <a:r>
              <a:rPr lang="nn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868F3CD-9B87-4D82-0BEB-B33A2AE17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9333" y="1466688"/>
            <a:ext cx="8365334" cy="3063045"/>
          </a:xfrm>
          <a:prstGeom prst="rect">
            <a:avLst/>
          </a:prstGeom>
        </p:spPr>
        <p:txBody>
          <a:bodyPr vert="horz" lIns="36000" tIns="18000" rIns="36000" bIns="18000" rtlCol="0">
            <a:noAutofit/>
          </a:bodyPr>
          <a:lstStyle/>
          <a:p>
            <a:pPr lvl="0"/>
            <a:r>
              <a:rPr lang="nn-NO"/>
              <a:t>Klikk for å redigere tekststiler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297D07A-5F03-6800-7000-00BF455740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550" y="4802607"/>
            <a:ext cx="541564" cy="12695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63E3C88-2302-45AB-B95A-487E36C94CAE}" type="datetimeFigureOut">
              <a:rPr lang="nn-NO" smtClean="0"/>
              <a:pPr/>
              <a:t>28.08.2026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19C1CAB-FC1B-3E70-6484-FEDED121F5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8300" y="4802607"/>
            <a:ext cx="3086100" cy="12695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20ED513-5FC5-EA73-43D3-215E5A2C0F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9333" y="4802607"/>
            <a:ext cx="457031" cy="12695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6A904D0-EDCA-4D23-964E-2D6F81A8EE7C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365461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87" r:id="rId2"/>
    <p:sldLayoutId id="2147483671" r:id="rId3"/>
    <p:sldLayoutId id="2147483681" r:id="rId4"/>
    <p:sldLayoutId id="2147483673" r:id="rId5"/>
    <p:sldLayoutId id="2147483682" r:id="rId6"/>
    <p:sldLayoutId id="2147483678" r:id="rId7"/>
    <p:sldLayoutId id="2147483679" r:id="rId8"/>
  </p:sldLayoutIdLst>
  <p:txStyles>
    <p:titleStyle>
      <a:lvl1pPr algn="l" defTabSz="685800" rtl="0" eaLnBrk="1" latinLnBrk="0" hangingPunct="1">
        <a:lnSpc>
          <a:spcPct val="103000"/>
        </a:lnSpc>
        <a:spcBef>
          <a:spcPct val="0"/>
        </a:spcBef>
        <a:buNone/>
        <a:defRPr sz="2438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685800" rtl="0" eaLnBrk="1" latinLnBrk="0" hangingPunct="1">
        <a:lnSpc>
          <a:spcPct val="117000"/>
        </a:lnSpc>
        <a:spcBef>
          <a:spcPts val="1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71487" indent="-285750" algn="l" defTabSz="685800" rtl="0" eaLnBrk="1" latinLnBrk="0" hangingPunct="1">
        <a:lnSpc>
          <a:spcPct val="117000"/>
        </a:lnSpc>
        <a:spcBef>
          <a:spcPts val="1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40556" indent="-285750" algn="l" defTabSz="685800" rtl="0" eaLnBrk="1" latinLnBrk="0" hangingPunct="1">
        <a:lnSpc>
          <a:spcPct val="117000"/>
        </a:lnSpc>
        <a:spcBef>
          <a:spcPts val="1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685800" rtl="0" eaLnBrk="1" latinLnBrk="0" hangingPunct="1">
        <a:lnSpc>
          <a:spcPct val="117000"/>
        </a:lnSpc>
        <a:spcBef>
          <a:spcPts val="1575"/>
        </a:spcBef>
        <a:spcAft>
          <a:spcPts val="0"/>
        </a:spcAft>
        <a:buFont typeface="Arial" panose="020B0604020202020204" pitchFamily="34" charset="0"/>
        <a:buNone/>
        <a:defRPr sz="1500" kern="1200">
          <a:solidFill>
            <a:schemeClr val="tx1"/>
          </a:solidFill>
          <a:latin typeface="+mj-lt"/>
          <a:ea typeface="+mn-ea"/>
          <a:cs typeface="+mn-cs"/>
        </a:defRPr>
      </a:lvl4pPr>
      <a:lvl5pPr marL="0" indent="0" algn="l" defTabSz="6858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n-NO"/>
      </a:defPPr>
      <a:lvl1pPr marL="0" algn="l" defTabSz="685800" rtl="0" eaLnBrk="1" latinLnBrk="0" hangingPunct="1">
        <a:defRPr sz="124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5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goran.olsen@mrfylke.no" TargetMode="Externa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>
            <a:extLst>
              <a:ext uri="{FF2B5EF4-FFF2-40B4-BE49-F238E27FC236}">
                <a16:creationId xmlns:a16="http://schemas.microsoft.com/office/drawing/2014/main" id="{B4CC842F-4EE4-5D1C-A198-1DC2AAA9A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33" y="3234100"/>
            <a:ext cx="4817667" cy="442550"/>
          </a:xfrm>
        </p:spPr>
        <p:txBody>
          <a:bodyPr anchor="t">
            <a:normAutofit/>
          </a:bodyPr>
          <a:lstStyle/>
          <a:p>
            <a:r>
              <a:rPr lang="nn-NO"/>
              <a:t>Foreldremøte VG1 - 27.08.26</a:t>
            </a:r>
          </a:p>
        </p:txBody>
      </p:sp>
      <p:sp>
        <p:nvSpPr>
          <p:cNvPr id="9" name="Undertittel 8">
            <a:extLst>
              <a:ext uri="{FF2B5EF4-FFF2-40B4-BE49-F238E27FC236}">
                <a16:creationId xmlns:a16="http://schemas.microsoft.com/office/drawing/2014/main" id="{7B291626-399B-1C19-DFEF-22F48E14B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333" y="3879689"/>
            <a:ext cx="3763567" cy="1105062"/>
          </a:xfrm>
        </p:spPr>
        <p:txBody>
          <a:bodyPr>
            <a:normAutofit/>
          </a:bodyPr>
          <a:lstStyle/>
          <a:p>
            <a:r>
              <a:rPr lang="nn-NO"/>
              <a:t>Atlanten </a:t>
            </a:r>
            <a:r>
              <a:rPr lang="nn-NO" err="1"/>
              <a:t>videregående</a:t>
            </a:r>
            <a:r>
              <a:rPr lang="nn-NO"/>
              <a:t> skole</a:t>
            </a:r>
          </a:p>
          <a:p>
            <a:endParaRPr lang="nn-NO"/>
          </a:p>
          <a:p>
            <a:r>
              <a:rPr lang="nn-NO"/>
              <a:t>Møte med </a:t>
            </a:r>
            <a:r>
              <a:rPr lang="nn-NO" err="1"/>
              <a:t>kontaktlærerne</a:t>
            </a:r>
            <a:endParaRPr lang="nn-NO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C82738B-609B-F8D5-A778-9C5A65D7C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6"/>
          <a:stretch>
            <a:fillRect/>
          </a:stretch>
        </p:blipFill>
        <p:spPr>
          <a:xfrm>
            <a:off x="0" y="0"/>
            <a:ext cx="9144000" cy="290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734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Elevtjenesten</a:t>
            </a:r>
          </a:p>
        </p:txBody>
      </p:sp>
      <p:grpSp>
        <p:nvGrpSpPr>
          <p:cNvPr id="7" name="Gruppe 6"/>
          <p:cNvGrpSpPr/>
          <p:nvPr/>
        </p:nvGrpSpPr>
        <p:grpSpPr>
          <a:xfrm>
            <a:off x="1399772" y="2412815"/>
            <a:ext cx="1581494" cy="1568936"/>
            <a:chOff x="2960286" y="1071946"/>
            <a:chExt cx="2278888" cy="2278888"/>
          </a:xfrm>
        </p:grpSpPr>
        <p:sp>
          <p:nvSpPr>
            <p:cNvPr id="8" name="Ellipse 7"/>
            <p:cNvSpPr/>
            <p:nvPr/>
          </p:nvSpPr>
          <p:spPr>
            <a:xfrm>
              <a:off x="2960286" y="1071946"/>
              <a:ext cx="2278888" cy="2278888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nb-NO" sz="1013"/>
            </a:p>
          </p:txBody>
        </p:sp>
        <p:sp>
          <p:nvSpPr>
            <p:cNvPr id="9" name="Ellipse 4"/>
            <p:cNvSpPr txBox="1"/>
            <p:nvPr/>
          </p:nvSpPr>
          <p:spPr>
            <a:xfrm>
              <a:off x="3049711" y="1405681"/>
              <a:ext cx="2060703" cy="1611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3000">
                  <a:solidFill>
                    <a:schemeClr val="bg1"/>
                  </a:solidFill>
                </a:rPr>
                <a:t>Eleven</a:t>
              </a:r>
            </a:p>
          </p:txBody>
        </p:sp>
      </p:grpSp>
      <p:pic>
        <p:nvPicPr>
          <p:cNvPr id="10" name="Bild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25" y="1528675"/>
            <a:ext cx="1339712" cy="1307705"/>
          </a:xfrm>
          <a:prstGeom prst="rect">
            <a:avLst/>
          </a:prstGeom>
        </p:spPr>
      </p:pic>
      <p:grpSp>
        <p:nvGrpSpPr>
          <p:cNvPr id="14" name="Gruppe 13"/>
          <p:cNvGrpSpPr/>
          <p:nvPr/>
        </p:nvGrpSpPr>
        <p:grpSpPr>
          <a:xfrm>
            <a:off x="484547" y="3417460"/>
            <a:ext cx="1242623" cy="1285686"/>
            <a:chOff x="1875274" y="2088833"/>
            <a:chExt cx="1656831" cy="1714248"/>
          </a:xfrm>
        </p:grpSpPr>
        <p:sp>
          <p:nvSpPr>
            <p:cNvPr id="15" name="Ellipse 14"/>
            <p:cNvSpPr/>
            <p:nvPr/>
          </p:nvSpPr>
          <p:spPr>
            <a:xfrm>
              <a:off x="1875274" y="2088833"/>
              <a:ext cx="1656831" cy="171424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nb-NO" sz="1013"/>
            </a:p>
          </p:txBody>
        </p:sp>
        <p:sp>
          <p:nvSpPr>
            <p:cNvPr id="16" name="Ellipse 4"/>
            <p:cNvSpPr txBox="1"/>
            <p:nvPr/>
          </p:nvSpPr>
          <p:spPr>
            <a:xfrm>
              <a:off x="2117911" y="2339879"/>
              <a:ext cx="1171557" cy="12121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35243" tIns="35243" rIns="35243" bIns="35243" numCol="1" spcCol="1270" anchor="ctr" anchorCtr="0">
              <a:noAutofit/>
            </a:bodyPr>
            <a:lstStyle/>
            <a:p>
              <a:pPr algn="ctr" defTabSz="123348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100"/>
                <a:t>Skolehelse-tjenesten</a:t>
              </a:r>
            </a:p>
          </p:txBody>
        </p:sp>
      </p:grpSp>
      <p:grpSp>
        <p:nvGrpSpPr>
          <p:cNvPr id="17" name="Gruppe 16"/>
          <p:cNvGrpSpPr/>
          <p:nvPr/>
        </p:nvGrpSpPr>
        <p:grpSpPr>
          <a:xfrm>
            <a:off x="1555372" y="3846057"/>
            <a:ext cx="1287831" cy="1285686"/>
            <a:chOff x="4762868" y="2055256"/>
            <a:chExt cx="1717108" cy="1794898"/>
          </a:xfrm>
        </p:grpSpPr>
        <p:sp>
          <p:nvSpPr>
            <p:cNvPr id="18" name="Ellipse 17"/>
            <p:cNvSpPr/>
            <p:nvPr/>
          </p:nvSpPr>
          <p:spPr>
            <a:xfrm>
              <a:off x="4762868" y="2055256"/>
              <a:ext cx="1717108" cy="179489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nb-NO" sz="1013"/>
            </a:p>
          </p:txBody>
        </p:sp>
        <p:sp>
          <p:nvSpPr>
            <p:cNvPr id="19" name="Ellipse 4"/>
            <p:cNvSpPr txBox="1"/>
            <p:nvPr/>
          </p:nvSpPr>
          <p:spPr>
            <a:xfrm>
              <a:off x="4886364" y="2318114"/>
              <a:ext cx="1414193" cy="12691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35243" tIns="35243" rIns="35243" bIns="35243" numCol="1" spcCol="1270" anchor="ctr" anchorCtr="0">
              <a:noAutofit/>
            </a:bodyPr>
            <a:lstStyle/>
            <a:p>
              <a:pPr algn="ctr" defTabSz="123348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100"/>
                <a:t>Oppfølgings-tjenesten</a:t>
              </a:r>
            </a:p>
          </p:txBody>
        </p:sp>
      </p:grpSp>
      <p:grpSp>
        <p:nvGrpSpPr>
          <p:cNvPr id="20" name="Gruppe 19"/>
          <p:cNvGrpSpPr/>
          <p:nvPr/>
        </p:nvGrpSpPr>
        <p:grpSpPr>
          <a:xfrm>
            <a:off x="2443992" y="1562153"/>
            <a:ext cx="1338337" cy="1307704"/>
            <a:chOff x="4546857" y="216619"/>
            <a:chExt cx="1784449" cy="1737857"/>
          </a:xfrm>
        </p:grpSpPr>
        <p:sp>
          <p:nvSpPr>
            <p:cNvPr id="21" name="Ellipse 20"/>
            <p:cNvSpPr/>
            <p:nvPr/>
          </p:nvSpPr>
          <p:spPr>
            <a:xfrm>
              <a:off x="4546857" y="216619"/>
              <a:ext cx="1784449" cy="1737857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nb-NO" sz="1013"/>
            </a:p>
          </p:txBody>
        </p:sp>
        <p:sp>
          <p:nvSpPr>
            <p:cNvPr id="22" name="Ellipse 4"/>
            <p:cNvSpPr txBox="1"/>
            <p:nvPr/>
          </p:nvSpPr>
          <p:spPr>
            <a:xfrm>
              <a:off x="4808184" y="471122"/>
              <a:ext cx="1261795" cy="12288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35243" tIns="35243" rIns="35243" bIns="35243" numCol="1" spcCol="1270" anchor="ctr" anchorCtr="0">
              <a:noAutofit/>
            </a:bodyPr>
            <a:lstStyle/>
            <a:p>
              <a:pPr algn="ctr" defTabSz="123348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2775"/>
                <a:t>PPT</a:t>
              </a:r>
            </a:p>
          </p:txBody>
        </p:sp>
      </p:grp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A7330ADE-90C4-69AE-165F-AAD97F7AC734}"/>
              </a:ext>
            </a:extLst>
          </p:cNvPr>
          <p:cNvGrpSpPr/>
          <p:nvPr/>
        </p:nvGrpSpPr>
        <p:grpSpPr>
          <a:xfrm>
            <a:off x="2642395" y="3379494"/>
            <a:ext cx="1338337" cy="1346173"/>
            <a:chOff x="4762868" y="2055256"/>
            <a:chExt cx="1723269" cy="1794898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A42F2E1-136C-2A75-0D21-FCEDD28482F2}"/>
                </a:ext>
              </a:extLst>
            </p:cNvPr>
            <p:cNvSpPr/>
            <p:nvPr/>
          </p:nvSpPr>
          <p:spPr>
            <a:xfrm>
              <a:off x="4762868" y="2055256"/>
              <a:ext cx="1723269" cy="179489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nb-NO" sz="1013"/>
            </a:p>
          </p:txBody>
        </p:sp>
        <p:sp>
          <p:nvSpPr>
            <p:cNvPr id="25" name="Ellipse 4">
              <a:extLst>
                <a:ext uri="{FF2B5EF4-FFF2-40B4-BE49-F238E27FC236}">
                  <a16:creationId xmlns:a16="http://schemas.microsoft.com/office/drawing/2014/main" id="{F3ED167A-029C-2CD5-03CE-A2D7E17DA705}"/>
                </a:ext>
              </a:extLst>
            </p:cNvPr>
            <p:cNvSpPr txBox="1"/>
            <p:nvPr/>
          </p:nvSpPr>
          <p:spPr>
            <a:xfrm>
              <a:off x="4974101" y="2363855"/>
              <a:ext cx="1356819" cy="12691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35243" tIns="35243" rIns="35243" bIns="35243" numCol="1" spcCol="1270" anchor="ctr" anchorCtr="0">
              <a:noAutofit/>
            </a:bodyPr>
            <a:lstStyle/>
            <a:p>
              <a:pPr algn="ctr" defTabSz="123348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100" err="1"/>
                <a:t>Min.rådgiver</a:t>
              </a:r>
              <a:endParaRPr lang="nb-NO" sz="1100"/>
            </a:p>
          </p:txBody>
        </p:sp>
      </p:grpSp>
      <p:pic>
        <p:nvPicPr>
          <p:cNvPr id="4" name="Bilde 3">
            <a:extLst>
              <a:ext uri="{FF2B5EF4-FFF2-40B4-BE49-F238E27FC236}">
                <a16:creationId xmlns:a16="http://schemas.microsoft.com/office/drawing/2014/main" id="{CC3683AD-1A77-3B8B-836A-E0127084F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405" y="1528675"/>
            <a:ext cx="1205176" cy="1524852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9339AA1E-6E21-E958-56B1-CEA967B474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9676" y="1560990"/>
            <a:ext cx="1143639" cy="1524852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90DC098B-E781-0B3C-EF8E-2E787450F0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8087" y="3366336"/>
            <a:ext cx="1665228" cy="1157120"/>
          </a:xfrm>
          <a:prstGeom prst="rect">
            <a:avLst/>
          </a:prstGeom>
        </p:spPr>
      </p:pic>
      <p:pic>
        <p:nvPicPr>
          <p:cNvPr id="26" name="Bilde 25">
            <a:extLst>
              <a:ext uri="{FF2B5EF4-FFF2-40B4-BE49-F238E27FC236}">
                <a16:creationId xmlns:a16="http://schemas.microsoft.com/office/drawing/2014/main" id="{C760F3F4-A2D2-2C37-4F87-82A1DDD462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2968" y="3366336"/>
            <a:ext cx="1282104" cy="128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08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957978A-DE68-3BEF-603A-476B03699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Elevinvolvering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21475FF9-E827-1682-0049-2D721A6DC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5" y="1362251"/>
            <a:ext cx="3219582" cy="3219582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B7ADCF7F-50A8-D099-16DF-5D6448DF3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3377" y="0"/>
            <a:ext cx="5143500" cy="5143500"/>
          </a:xfrm>
          <a:prstGeom prst="rect">
            <a:avLst/>
          </a:prstGeom>
        </p:spPr>
      </p:pic>
      <p:sp>
        <p:nvSpPr>
          <p:cNvPr id="6" name="Pil: venstre og høyre 5">
            <a:extLst>
              <a:ext uri="{FF2B5EF4-FFF2-40B4-BE49-F238E27FC236}">
                <a16:creationId xmlns:a16="http://schemas.microsoft.com/office/drawing/2014/main" id="{19DFDD51-94D9-65F3-369F-0F307C91DC9B}"/>
              </a:ext>
            </a:extLst>
          </p:cNvPr>
          <p:cNvSpPr/>
          <p:nvPr/>
        </p:nvSpPr>
        <p:spPr>
          <a:xfrm>
            <a:off x="3552825" y="2905125"/>
            <a:ext cx="485775" cy="28575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8929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771CC0E3-1D87-08FD-179D-726B09DD4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3254"/>
            <a:ext cx="9144000" cy="417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860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98487B95-615D-8F12-2F39-5B9250AD7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333" y="1298291"/>
            <a:ext cx="3325417" cy="3013359"/>
          </a:xfrm>
        </p:spPr>
        <p:txBody>
          <a:bodyPr/>
          <a:lstStyle/>
          <a:p>
            <a:pPr marL="0" indent="0">
              <a:buNone/>
            </a:pPr>
            <a:r>
              <a:rPr lang="nb-NO" u="sng"/>
              <a:t>Elevene våre skal få utvikle:</a:t>
            </a:r>
          </a:p>
          <a:p>
            <a:r>
              <a:rPr lang="nb-NO"/>
              <a:t>En større selvaksept</a:t>
            </a:r>
          </a:p>
          <a:p>
            <a:r>
              <a:rPr lang="nb-NO"/>
              <a:t>Et mer realistisk selvbilde</a:t>
            </a:r>
          </a:p>
          <a:p>
            <a:r>
              <a:rPr lang="nb-NO"/>
              <a:t>En styrket selvtillit</a:t>
            </a:r>
          </a:p>
          <a:p>
            <a:r>
              <a:rPr lang="nb-NO"/>
              <a:t>En positiv selvfølelse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5A71A813-F9C1-9E6D-3D38-09DCDE564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869" y="0"/>
            <a:ext cx="5932131" cy="5143500"/>
          </a:xfrm>
          <a:prstGeom prst="rect">
            <a:avLst/>
          </a:prstGeom>
        </p:spPr>
      </p:pic>
      <p:sp>
        <p:nvSpPr>
          <p:cNvPr id="12" name="Tittel 1">
            <a:extLst>
              <a:ext uri="{FF2B5EF4-FFF2-40B4-BE49-F238E27FC236}">
                <a16:creationId xmlns:a16="http://schemas.microsoft.com/office/drawing/2014/main" id="{BBC267AF-7573-13BC-358B-9039798E6BB9}"/>
              </a:ext>
            </a:extLst>
          </p:cNvPr>
          <p:cNvSpPr txBox="1">
            <a:spLocks/>
          </p:cNvSpPr>
          <p:nvPr/>
        </p:nvSpPr>
        <p:spPr>
          <a:xfrm>
            <a:off x="389333" y="311520"/>
            <a:ext cx="5153025" cy="675252"/>
          </a:xfrm>
          <a:prstGeom prst="rect">
            <a:avLst/>
          </a:prstGeom>
        </p:spPr>
        <p:txBody>
          <a:bodyPr vert="horz" lIns="36000" tIns="18000" rIns="36000" bIns="18000" rtlCol="0" anchor="t" anchorCtr="0">
            <a:noAutofit/>
          </a:bodyPr>
          <a:lstStyle>
            <a:lvl1pPr algn="l" defTabSz="685800" rtl="0" eaLnBrk="1" latinLnBrk="0" hangingPunct="1">
              <a:lnSpc>
                <a:spcPct val="103000"/>
              </a:lnSpc>
              <a:spcBef>
                <a:spcPct val="0"/>
              </a:spcBef>
              <a:buNone/>
              <a:defRPr sz="2438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/>
              <a:t>Elevinvolvering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965459BA-A1B0-B7A4-9A5D-2564A56C0F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00" t="-1235" r="19048" b="1235"/>
          <a:stretch/>
        </p:blipFill>
        <p:spPr>
          <a:xfrm>
            <a:off x="3594100" y="-65560"/>
            <a:ext cx="5549900" cy="52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1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HJEM-SKOLE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89333" y="1242468"/>
            <a:ext cx="8365334" cy="328726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b-NO"/>
              <a:t>Foreldrenettverk:</a:t>
            </a:r>
          </a:p>
          <a:p>
            <a:r>
              <a:rPr lang="nb-NO"/>
              <a:t>Møteplass for samtale mellom foreldre </a:t>
            </a:r>
          </a:p>
          <a:p>
            <a:pPr marL="0" indent="0">
              <a:buNone/>
            </a:pPr>
            <a:endParaRPr lang="nb-NO"/>
          </a:p>
          <a:p>
            <a:r>
              <a:rPr lang="nb-NO"/>
              <a:t>Verktøy for å styrke og vedlikeholde det sosiale miljøet blant foreldre og elever</a:t>
            </a:r>
          </a:p>
          <a:p>
            <a:pPr marL="0" indent="0">
              <a:buNone/>
            </a:pPr>
            <a:endParaRPr lang="nb-NO"/>
          </a:p>
          <a:p>
            <a:r>
              <a:rPr lang="nb-NO"/>
              <a:t>Erfaringsutveksling</a:t>
            </a:r>
          </a:p>
          <a:p>
            <a:pPr marL="0" indent="0">
              <a:buNone/>
            </a:pPr>
            <a:endParaRPr lang="nb-NO"/>
          </a:p>
          <a:p>
            <a:r>
              <a:rPr lang="nb-NO"/>
              <a:t>Kunnskapsutveksling</a:t>
            </a:r>
          </a:p>
          <a:p>
            <a:pPr marL="0" indent="0">
              <a:buNone/>
            </a:pPr>
            <a:endParaRPr lang="nb-NO"/>
          </a:p>
          <a:p>
            <a:r>
              <a:rPr lang="nb-NO"/>
              <a:t>Kulturforståelse</a:t>
            </a:r>
          </a:p>
        </p:txBody>
      </p:sp>
      <p:sp>
        <p:nvSpPr>
          <p:cNvPr id="4" name="AutoShape 2" descr="Bilderesultat for foreldrenettverk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b-NO" sz="1013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610" y="2368631"/>
            <a:ext cx="1598057" cy="216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63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F7FD5F7-50C8-24ED-9D67-347B00372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33" y="440100"/>
            <a:ext cx="8365334" cy="892288"/>
          </a:xfrm>
        </p:spPr>
        <p:txBody>
          <a:bodyPr anchor="t">
            <a:normAutofit/>
          </a:bodyPr>
          <a:lstStyle/>
          <a:p>
            <a:r>
              <a:rPr lang="nb-NO"/>
              <a:t>Foreldrenettverk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E6E0620-5E1F-5B56-5E04-1EFD75839F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9966" y="1349375"/>
            <a:ext cx="3525837" cy="3201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/>
              <a:t>«Fenriken» kommer!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/>
              <a:t>Foreldreforedrag med Geir Anker den 28.09.26 kl. 18:00 i auditoriet</a:t>
            </a:r>
          </a:p>
          <a:p>
            <a:pPr marL="0" indent="0">
              <a:buNone/>
            </a:pPr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813EF5F1-8DDB-243C-8D08-340358F247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01" r="-3" b="53125"/>
          <a:stretch>
            <a:fillRect/>
          </a:stretch>
        </p:blipFill>
        <p:spPr>
          <a:xfrm>
            <a:off x="4648200" y="1349376"/>
            <a:ext cx="4108450" cy="2700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400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8C2A114-238B-3345-6413-820B88562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966" y="454025"/>
            <a:ext cx="7786687" cy="857250"/>
          </a:xfrm>
        </p:spPr>
        <p:txBody>
          <a:bodyPr/>
          <a:lstStyle/>
          <a:p>
            <a:r>
              <a:rPr lang="nb-NO"/>
              <a:t>Inkluderende russetid</a:t>
            </a:r>
            <a:br>
              <a:rPr lang="nb-NO"/>
            </a:br>
            <a:endParaRPr lang="en-US"/>
          </a:p>
        </p:txBody>
      </p:sp>
      <p:pic>
        <p:nvPicPr>
          <p:cNvPr id="4" name="Plassholder for innhold 3" descr="Et bilde som inneholder tekst, klær, sko, person&#10;&#10;Automatisk generert beskrivelse">
            <a:extLst>
              <a:ext uri="{FF2B5EF4-FFF2-40B4-BE49-F238E27FC236}">
                <a16:creationId xmlns:a16="http://schemas.microsoft.com/office/drawing/2014/main" id="{0C06FF23-6747-E7F8-E492-D0D072BB0A3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69966" y="1638645"/>
            <a:ext cx="3418244" cy="2543390"/>
          </a:xfrm>
          <a:prstGeom prst="rect">
            <a:avLst/>
          </a:prstGeom>
          <a:noFill/>
        </p:spPr>
      </p:pic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E50D5E7B-BF8F-7C0F-9C18-449FA9700F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1489" y="1638645"/>
            <a:ext cx="4477870" cy="27003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nb-NO"/>
              <a:t>Inkludering, samarbeid, respekt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/>
              <a:t>Egen samarbeidsavtale med russestyret!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/>
              <a:t>Skadelig </a:t>
            </a:r>
            <a:r>
              <a:rPr lang="nb-NO" err="1"/>
              <a:t>innenforskap</a:t>
            </a:r>
            <a:endParaRPr lang="nb-NO"/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/>
              <a:t>Samarbeid hjem - skole</a:t>
            </a:r>
          </a:p>
        </p:txBody>
      </p:sp>
    </p:spTree>
    <p:extLst>
      <p:ext uri="{BB962C8B-B14F-4D97-AF65-F5344CB8AC3E}">
        <p14:creationId xmlns:p14="http://schemas.microsoft.com/office/powerpoint/2010/main" val="120915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9F8452-62EF-F121-3CA0-3C56316E6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33" y="580999"/>
            <a:ext cx="3660153" cy="892288"/>
          </a:xfrm>
        </p:spPr>
        <p:txBody>
          <a:bodyPr anchor="b">
            <a:normAutofit/>
          </a:bodyPr>
          <a:lstStyle/>
          <a:p>
            <a:r>
              <a:rPr lang="nb-NO"/>
              <a:t>Alt var bedre før…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43DED13-BD2C-71D9-BC60-BD21B2AB71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9333" y="1651539"/>
            <a:ext cx="3660152" cy="2293739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724FDA23-70A7-3458-4C41-119CC59B9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8250" y="0"/>
            <a:ext cx="348858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42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Valg av matematikk (MDD og ST)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Elever på vg1 studiespesialisering og MDD må velge mellom matematikk 1P og 1T</a:t>
            </a:r>
          </a:p>
          <a:p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714" y="1349375"/>
            <a:ext cx="3375422" cy="2700338"/>
          </a:xfrm>
        </p:spPr>
      </p:pic>
      <p:sp>
        <p:nvSpPr>
          <p:cNvPr id="6" name="Rektangel 5"/>
          <p:cNvSpPr/>
          <p:nvPr/>
        </p:nvSpPr>
        <p:spPr>
          <a:xfrm>
            <a:off x="608648" y="3523189"/>
            <a:ext cx="4248472" cy="1296144"/>
          </a:xfrm>
          <a:prstGeom prst="rect">
            <a:avLst/>
          </a:prstGeom>
          <a:solidFill>
            <a:srgbClr val="0FA19A"/>
          </a:solidFill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Motivasjon og innsats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Grunnlag fra ungdomsskolen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Trenger jeg 1T (R1 og R2) for videre studier?</a:t>
            </a:r>
          </a:p>
        </p:txBody>
      </p:sp>
      <p:sp>
        <p:nvSpPr>
          <p:cNvPr id="4" name="Rektangel 3"/>
          <p:cNvSpPr/>
          <p:nvPr/>
        </p:nvSpPr>
        <p:spPr>
          <a:xfrm>
            <a:off x="827584" y="4523285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nb-NO"/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239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7F0B7E6D-13E2-083B-84D9-9CDF6FE4F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257"/>
            <a:ext cx="9144000" cy="492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39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3482B696-C7A7-7761-AF80-EA81A18CA7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2842788"/>
              </p:ext>
            </p:extLst>
          </p:nvPr>
        </p:nvGraphicFramePr>
        <p:xfrm>
          <a:off x="1363435" y="1208314"/>
          <a:ext cx="6033407" cy="29228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2261">
                  <a:extLst>
                    <a:ext uri="{9D8B030D-6E8A-4147-A177-3AD203B41FA5}">
                      <a16:colId xmlns:a16="http://schemas.microsoft.com/office/drawing/2014/main" val="3080264321"/>
                    </a:ext>
                  </a:extLst>
                </a:gridCol>
                <a:gridCol w="1185119">
                  <a:extLst>
                    <a:ext uri="{9D8B030D-6E8A-4147-A177-3AD203B41FA5}">
                      <a16:colId xmlns:a16="http://schemas.microsoft.com/office/drawing/2014/main" val="967483721"/>
                    </a:ext>
                  </a:extLst>
                </a:gridCol>
                <a:gridCol w="3786027">
                  <a:extLst>
                    <a:ext uri="{9D8B030D-6E8A-4147-A177-3AD203B41FA5}">
                      <a16:colId xmlns:a16="http://schemas.microsoft.com/office/drawing/2014/main" val="98187007"/>
                    </a:ext>
                  </a:extLst>
                </a:gridCol>
              </a:tblGrid>
              <a:tr h="264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Klasse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Antall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Kontaktlærere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3517445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1MU1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17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Anna Bentz, Eirik Sørborg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7322310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1ID1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24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Thomas Palm, Sigurd Sevaldsen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9601350"/>
                  </a:ext>
                </a:extLst>
              </a:tr>
              <a:tr h="542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1ID2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25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n-NO" sz="1200" kern="100">
                          <a:effectLst/>
                        </a:rPr>
                        <a:t>Eivind Haukenes, Elisabeth Folland Dahl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1662807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1ST1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28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Mads Nesjan, Kristin Jonberg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9694879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1ST2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28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Barbro V Lystad, Sven Erik Olsen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2878726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1ST3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28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Bjørnar Waage, Frode Pedersen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7585388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1ST4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28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Synnøve Røsand, Åsmund Ormset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8411708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 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 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 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9827153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VG1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178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 dirty="0">
                          <a:effectLst/>
                        </a:rPr>
                        <a:t> </a:t>
                      </a:r>
                      <a:endParaRPr lang="nb-NO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570288"/>
                  </a:ext>
                </a:extLst>
              </a:tr>
            </a:tbl>
          </a:graphicData>
        </a:graphic>
      </p:graphicFrame>
      <p:sp>
        <p:nvSpPr>
          <p:cNvPr id="3" name="Tittel 2">
            <a:extLst>
              <a:ext uri="{FF2B5EF4-FFF2-40B4-BE49-F238E27FC236}">
                <a16:creationId xmlns:a16="http://schemas.microsoft.com/office/drawing/2014/main" id="{26026091-0636-DD9E-28EF-48BE1C0FD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Klasser VG1</a:t>
            </a:r>
          </a:p>
        </p:txBody>
      </p:sp>
    </p:spTree>
    <p:extLst>
      <p:ext uri="{BB962C8B-B14F-4D97-AF65-F5344CB8AC3E}">
        <p14:creationId xmlns:p14="http://schemas.microsoft.com/office/powerpoint/2010/main" val="10608656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45A9FF16-C80A-0ECC-16F4-070CB13E6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Velge fag – 2 retninger</a:t>
            </a:r>
          </a:p>
          <a:p>
            <a:r>
              <a:rPr lang="nb-NO" dirty="0"/>
              <a:t>Fagvalg – februar/mars 2027</a:t>
            </a:r>
          </a:p>
          <a:p>
            <a:r>
              <a:rPr lang="nb-NO" dirty="0"/>
              <a:t>Informasjon kommer</a:t>
            </a:r>
          </a:p>
          <a:p>
            <a:pPr lvl="1"/>
            <a:r>
              <a:rPr lang="nb-NO" dirty="0"/>
              <a:t>Hjemmeside</a:t>
            </a:r>
          </a:p>
          <a:p>
            <a:pPr lvl="1"/>
            <a:r>
              <a:rPr lang="nb-NO" dirty="0"/>
              <a:t>Brosjyre</a:t>
            </a:r>
          </a:p>
          <a:p>
            <a:pPr lvl="1"/>
            <a:r>
              <a:rPr lang="nb-NO" dirty="0" err="1"/>
              <a:t>InSchool</a:t>
            </a:r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9BDFECBB-AB63-60F9-EE4B-F7978BDF9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Fagvalg - studiespesialisering</a:t>
            </a:r>
          </a:p>
        </p:txBody>
      </p:sp>
    </p:spTree>
    <p:extLst>
      <p:ext uri="{BB962C8B-B14F-4D97-AF65-F5344CB8AC3E}">
        <p14:creationId xmlns:p14="http://schemas.microsoft.com/office/powerpoint/2010/main" val="40533475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2E4CBB26-57D2-752B-1B61-3201D81156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324" y="440100"/>
            <a:ext cx="4753352" cy="427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70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49CB1D1A-07AA-A278-6E17-D57BB444E6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000" dirty="0"/>
              <a:t>Tilstedeværelse</a:t>
            </a:r>
          </a:p>
          <a:p>
            <a:r>
              <a:rPr lang="nb-NO" sz="2000" dirty="0"/>
              <a:t>Fraværsgrensen: 10% i hvert enkelt fag</a:t>
            </a:r>
          </a:p>
          <a:p>
            <a:r>
              <a:rPr lang="nb-NO" sz="2000" dirty="0"/>
              <a:t>Meld fravær i forkant – egenmelding (M) opp til 10%</a:t>
            </a:r>
          </a:p>
          <a:p>
            <a:r>
              <a:rPr lang="nb-NO" sz="2000" dirty="0"/>
              <a:t>Dokumentert fravær (D) = fravær </a:t>
            </a:r>
          </a:p>
          <a:p>
            <a:pPr marL="0" indent="0">
              <a:buNone/>
            </a:pPr>
            <a:r>
              <a:rPr lang="nb-NO" sz="2000" dirty="0"/>
              <a:t>(men teller ikke på fraværsprosenten)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EA722FF0-4EDE-43A4-D01C-559B14CEE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Fraværsreglement</a:t>
            </a:r>
          </a:p>
        </p:txBody>
      </p:sp>
    </p:spTree>
    <p:extLst>
      <p:ext uri="{BB962C8B-B14F-4D97-AF65-F5344CB8AC3E}">
        <p14:creationId xmlns:p14="http://schemas.microsoft.com/office/powerpoint/2010/main" val="240485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7D91A5-24FF-A229-87C8-2AAAEF4BC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2 foreldrerepresentanter</a:t>
            </a:r>
          </a:p>
          <a:p>
            <a:pPr lvl="1"/>
            <a:r>
              <a:rPr lang="nb-NO" dirty="0"/>
              <a:t>Meld dere til: </a:t>
            </a:r>
            <a:r>
              <a:rPr lang="nb-NO" dirty="0">
                <a:hlinkClick r:id="rId2"/>
              </a:rPr>
              <a:t>goran.olsen@mrfylke.no</a:t>
            </a:r>
            <a:endParaRPr lang="nb-NO" dirty="0"/>
          </a:p>
          <a:p>
            <a:pPr marL="328950" lvl="1" indent="0">
              <a:buNone/>
            </a:pPr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B07F9273-B27E-DF48-8528-6B270AD4D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Skoleutvalg</a:t>
            </a:r>
          </a:p>
        </p:txBody>
      </p:sp>
    </p:spTree>
    <p:extLst>
      <p:ext uri="{BB962C8B-B14F-4D97-AF65-F5344CB8AC3E}">
        <p14:creationId xmlns:p14="http://schemas.microsoft.com/office/powerpoint/2010/main" val="41255945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2FE9D88E-25C9-D4A4-79DC-7A6D08C514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8367630"/>
              </p:ext>
            </p:extLst>
          </p:nvPr>
        </p:nvGraphicFramePr>
        <p:xfrm>
          <a:off x="1175658" y="1126671"/>
          <a:ext cx="6376305" cy="27941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2632">
                  <a:extLst>
                    <a:ext uri="{9D8B030D-6E8A-4147-A177-3AD203B41FA5}">
                      <a16:colId xmlns:a16="http://schemas.microsoft.com/office/drawing/2014/main" val="3082636227"/>
                    </a:ext>
                  </a:extLst>
                </a:gridCol>
                <a:gridCol w="1252473">
                  <a:extLst>
                    <a:ext uri="{9D8B030D-6E8A-4147-A177-3AD203B41FA5}">
                      <a16:colId xmlns:a16="http://schemas.microsoft.com/office/drawing/2014/main" val="1276214531"/>
                    </a:ext>
                  </a:extLst>
                </a:gridCol>
                <a:gridCol w="4001200">
                  <a:extLst>
                    <a:ext uri="{9D8B030D-6E8A-4147-A177-3AD203B41FA5}">
                      <a16:colId xmlns:a16="http://schemas.microsoft.com/office/drawing/2014/main" val="4279710942"/>
                    </a:ext>
                  </a:extLst>
                </a:gridCol>
              </a:tblGrid>
              <a:tr h="27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Klasse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Rom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Kontaktlærere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2199526"/>
                  </a:ext>
                </a:extLst>
              </a:tr>
              <a:tr h="27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1MU1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215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Anna Bentz, Eirik Sørborg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3889995"/>
                  </a:ext>
                </a:extLst>
              </a:tr>
              <a:tr h="27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1ID1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216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Thomas Palm, Sigurd Sevaldsen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1543022"/>
                  </a:ext>
                </a:extLst>
              </a:tr>
              <a:tr h="5699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1ID2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217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n-NO" sz="1200" kern="100">
                          <a:effectLst/>
                        </a:rPr>
                        <a:t>Eivind Haukenes, Elisabeth Folland Dahl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8437428"/>
                  </a:ext>
                </a:extLst>
              </a:tr>
              <a:tr h="27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 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 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 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3634778"/>
                  </a:ext>
                </a:extLst>
              </a:tr>
              <a:tr h="27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1ST1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210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Mads Nesjan, Kristin Jonberg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3762896"/>
                  </a:ext>
                </a:extLst>
              </a:tr>
              <a:tr h="27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1ST2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211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Barbro V. Lystad, Sven Erik Olsen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812151"/>
                  </a:ext>
                </a:extLst>
              </a:tr>
              <a:tr h="27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1ST3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212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Bjørnar Waage, Frode Pedersen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0938794"/>
                  </a:ext>
                </a:extLst>
              </a:tr>
              <a:tr h="27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1ST4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>
                          <a:effectLst/>
                        </a:rPr>
                        <a:t>213</a:t>
                      </a:r>
                      <a:endParaRPr lang="nb-NO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200" kern="100" dirty="0">
                          <a:effectLst/>
                        </a:rPr>
                        <a:t>Synnøve Røsand, Åsmund Ormset</a:t>
                      </a:r>
                      <a:endParaRPr lang="nb-NO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4410004"/>
                  </a:ext>
                </a:extLst>
              </a:tr>
            </a:tbl>
          </a:graphicData>
        </a:graphic>
      </p:graphicFrame>
      <p:sp>
        <p:nvSpPr>
          <p:cNvPr id="3" name="Tittel 2">
            <a:extLst>
              <a:ext uri="{FF2B5EF4-FFF2-40B4-BE49-F238E27FC236}">
                <a16:creationId xmlns:a16="http://schemas.microsoft.com/office/drawing/2014/main" id="{86194FDF-7326-0D0C-A9CA-4958A36AD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Rom</a:t>
            </a:r>
          </a:p>
        </p:txBody>
      </p:sp>
    </p:spTree>
    <p:extLst>
      <p:ext uri="{BB962C8B-B14F-4D97-AF65-F5344CB8AC3E}">
        <p14:creationId xmlns:p14="http://schemas.microsoft.com/office/powerpoint/2010/main" val="212364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5F3E3E80-297C-3EC3-A510-79ADDA596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z="2000" dirty="0"/>
              <a:t>Skolens systemarbeid – eleven i sentrum</a:t>
            </a:r>
          </a:p>
          <a:p>
            <a:pPr lvl="0"/>
            <a:r>
              <a:rPr lang="nb-NO" sz="2000" dirty="0"/>
              <a:t>Elevtjenesten</a:t>
            </a:r>
          </a:p>
          <a:p>
            <a:pPr lvl="0"/>
            <a:r>
              <a:rPr lang="nb-NO" sz="2000" dirty="0"/>
              <a:t>Litt praktisk informasjon</a:t>
            </a:r>
          </a:p>
          <a:p>
            <a:pPr lvl="0"/>
            <a:r>
              <a:rPr lang="nb-NO" sz="2000" dirty="0"/>
              <a:t>Møte med kontaktlærere klassevis</a:t>
            </a:r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2890AFA4-838F-38E3-E815-56C845B2A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333653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Atlanten videregående skole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b="1">
                <a:solidFill>
                  <a:srgbClr val="92D050"/>
                </a:solidFill>
              </a:rPr>
              <a:t>Vårt overordnede mål</a:t>
            </a:r>
          </a:p>
          <a:p>
            <a:pPr marL="0" indent="0">
              <a:buNone/>
            </a:pPr>
            <a:r>
              <a:rPr lang="nb-NO"/>
              <a:t>Alle våre elever skal ha høyt læringsutbytte gjennom aktiv deltakelse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 b="1">
                <a:solidFill>
                  <a:srgbClr val="92D050"/>
                </a:solidFill>
              </a:rPr>
              <a:t>Vår visjon</a:t>
            </a:r>
          </a:p>
          <a:p>
            <a:pPr marL="0" indent="0">
              <a:buNone/>
            </a:pPr>
            <a:r>
              <a:rPr lang="nb-NO"/>
              <a:t>Gode faglige prestasjoner gjennom trygge og tydelige rammer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 b="1">
                <a:solidFill>
                  <a:srgbClr val="92D050"/>
                </a:solidFill>
              </a:rPr>
              <a:t>Våre verdier</a:t>
            </a:r>
          </a:p>
          <a:p>
            <a:pPr marL="0" indent="0">
              <a:buNone/>
            </a:pPr>
            <a:r>
              <a:rPr lang="nb-NO"/>
              <a:t>Inkluderende ● Samarbeidende ● Utviklende ● Tydelig</a:t>
            </a:r>
          </a:p>
          <a:p>
            <a:pPr marL="0" indent="0">
              <a:buNone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1531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2288419" y="402836"/>
          <a:ext cx="4508109" cy="3969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http://www.bjornsundleirskole.no/files/2009/06/l-en_persons_evner_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831" y="4456908"/>
            <a:ext cx="4047284" cy="68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141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485900" y="194378"/>
            <a:ext cx="6172200" cy="857250"/>
          </a:xfrm>
        </p:spPr>
        <p:txBody>
          <a:bodyPr/>
          <a:lstStyle/>
          <a:p>
            <a:r>
              <a:rPr lang="nb-NO"/>
              <a:t>Tilpasset opplæring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485900" y="1397008"/>
            <a:ext cx="6172200" cy="364433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nb-NO" sz="3300" b="1" i="1"/>
          </a:p>
          <a:p>
            <a:pPr marL="0" indent="0" algn="ctr">
              <a:buNone/>
            </a:pPr>
            <a:endParaRPr lang="nb-NO" sz="3300" b="1" i="1"/>
          </a:p>
          <a:p>
            <a:pPr marL="0" indent="0" algn="ctr">
              <a:buNone/>
            </a:pPr>
            <a:endParaRPr lang="nb-NO" sz="3300" b="1" i="1"/>
          </a:p>
          <a:p>
            <a:pPr marL="0" indent="0" algn="ctr">
              <a:buNone/>
            </a:pPr>
            <a:endParaRPr lang="nb-NO" sz="3300" b="1" i="1"/>
          </a:p>
          <a:p>
            <a:pPr marL="0" indent="0" algn="ctr">
              <a:buNone/>
            </a:pPr>
            <a:endParaRPr lang="nb-NO" sz="3300" b="1" i="1"/>
          </a:p>
          <a:p>
            <a:pPr marL="0" indent="0" algn="ctr">
              <a:buNone/>
            </a:pPr>
            <a:endParaRPr lang="nb-NO" sz="3225" b="1" i="1"/>
          </a:p>
          <a:p>
            <a:pPr marL="0" indent="0" algn="ctr">
              <a:buNone/>
            </a:pPr>
            <a:r>
              <a:rPr lang="nb-NO" sz="3225" b="1" i="1"/>
              <a:t>«MØT ELEVEN DER HAN ER!»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20B044B8-F57F-31C1-1E4B-C5CA8AD1B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145" y="646997"/>
            <a:ext cx="3617710" cy="354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57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3300"/>
              <a:t>SYSTEMARBEID</a:t>
            </a:r>
            <a:br>
              <a:rPr lang="nb-NO">
                <a:latin typeface="+mj-lt"/>
              </a:rPr>
            </a:br>
            <a:r>
              <a:rPr lang="nb-NO" sz="2700"/>
              <a:t>- Makkerskap - 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0864" y="1332388"/>
            <a:ext cx="2981594" cy="2941733"/>
          </a:xfrm>
          <a:prstGeom prst="rect">
            <a:avLst/>
          </a:prstGeom>
        </p:spPr>
      </p:pic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C7F575A-C1D7-44CB-BF4E-D5488BB3F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2400"/>
              <a:t>VIP makkerskap – VG1</a:t>
            </a:r>
          </a:p>
          <a:p>
            <a:endParaRPr lang="nb-NO" sz="2400"/>
          </a:p>
          <a:p>
            <a:r>
              <a:rPr lang="nb-NO" sz="2400"/>
              <a:t>Fagmakker – VG2</a:t>
            </a:r>
          </a:p>
          <a:p>
            <a:pPr marL="0" indent="0">
              <a:buNone/>
            </a:pPr>
            <a:endParaRPr lang="nb-NO" sz="2400"/>
          </a:p>
          <a:p>
            <a:r>
              <a:rPr lang="nb-NO" sz="2400"/>
              <a:t>Motivasjonsmakker – VG3</a:t>
            </a:r>
          </a:p>
        </p:txBody>
      </p:sp>
    </p:spTree>
    <p:extLst>
      <p:ext uri="{BB962C8B-B14F-4D97-AF65-F5344CB8AC3E}">
        <p14:creationId xmlns:p14="http://schemas.microsoft.com/office/powerpoint/2010/main" val="1447073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9333" y="440100"/>
            <a:ext cx="8365334" cy="892288"/>
          </a:xfrm>
        </p:spPr>
        <p:txBody>
          <a:bodyPr anchor="t">
            <a:normAutofit/>
          </a:bodyPr>
          <a:lstStyle/>
          <a:p>
            <a:r>
              <a:rPr lang="nb-NO"/>
              <a:t>Målet for VIP makkerskap</a:t>
            </a:r>
          </a:p>
        </p:txBody>
      </p:sp>
      <p:graphicFrame>
        <p:nvGraphicFramePr>
          <p:cNvPr id="7" name="Plassholder for innhold 3">
            <a:extLst>
              <a:ext uri="{FF2B5EF4-FFF2-40B4-BE49-F238E27FC236}">
                <a16:creationId xmlns:a16="http://schemas.microsoft.com/office/drawing/2014/main" id="{C18B9DEC-1201-9561-63F8-397863FC6A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0498287"/>
              </p:ext>
            </p:extLst>
          </p:nvPr>
        </p:nvGraphicFramePr>
        <p:xfrm>
          <a:off x="389333" y="1466688"/>
          <a:ext cx="8365334" cy="3063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5861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VIP makkerskap 2026/27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89333" y="1003726"/>
            <a:ext cx="6172200" cy="367791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b-NO"/>
              <a:t>Stort fokus på relasjonsbygging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/>
              <a:t>Besøk av «fenriken»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/>
              <a:t>Definerte relasjonsoppgaver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/>
              <a:t>Strukturert og fornuftig bruk av </a:t>
            </a:r>
            <a:r>
              <a:rPr lang="nb-NO" err="1"/>
              <a:t>Fuelbox</a:t>
            </a:r>
            <a:endParaRPr lang="nb-NO"/>
          </a:p>
          <a:p>
            <a:pPr>
              <a:buFont typeface="Arial" panose="020B0604020202020204" pitchFamily="34" charset="0"/>
              <a:buChar char="•"/>
            </a:pPr>
            <a:r>
              <a:rPr lang="nb-NO"/>
              <a:t>Tydelige makkergruppekontrakter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/>
              <a:t>VIP Snakk om det integreres i Makkerskap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/>
              <a:t>Tett støtte og oppfølging av Elevtjenesten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/>
              <a:t>Evaluering i november/desember 2026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/>
              <a:t>Strekker seg over hele skoleåret 2026-27</a:t>
            </a:r>
          </a:p>
          <a:p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6DE3391B-88EB-453B-1F7D-23D78A027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243" y="3458877"/>
            <a:ext cx="1207113" cy="1213209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49571645-BF10-2124-E0AF-BA10F051C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533" y="825500"/>
            <a:ext cx="1969860" cy="227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38314"/>
      </p:ext>
    </p:extLst>
  </p:cSld>
  <p:clrMapOvr>
    <a:masterClrMapping/>
  </p:clrMapOvr>
</p:sld>
</file>

<file path=ppt/theme/theme1.xml><?xml version="1.0" encoding="utf-8"?>
<a:theme xmlns:a="http://schemas.openxmlformats.org/drawingml/2006/main" name="Møre og Romsdal fylkeskommune">
  <a:themeElements>
    <a:clrScheme name="Møre og Romsdal fylkeskommune">
      <a:dk1>
        <a:srgbClr val="000000"/>
      </a:dk1>
      <a:lt1>
        <a:srgbClr val="FFFFFF"/>
      </a:lt1>
      <a:dk2>
        <a:srgbClr val="005686"/>
      </a:dk2>
      <a:lt2>
        <a:srgbClr val="CFE4F4"/>
      </a:lt2>
      <a:accent1>
        <a:srgbClr val="005686"/>
      </a:accent1>
      <a:accent2>
        <a:srgbClr val="007FBA"/>
      </a:accent2>
      <a:accent3>
        <a:srgbClr val="551125"/>
      </a:accent3>
      <a:accent4>
        <a:srgbClr val="EE8076"/>
      </a:accent4>
      <a:accent5>
        <a:srgbClr val="82B962"/>
      </a:accent5>
      <a:accent6>
        <a:srgbClr val="CDE9E3"/>
      </a:accent6>
      <a:hlink>
        <a:srgbClr val="007FBA"/>
      </a:hlink>
      <a:folHlink>
        <a:srgbClr val="4D4D4D"/>
      </a:folHlink>
    </a:clrScheme>
    <a:fontScheme name="Poppins SemiBold+Regular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Mørk blå 100">
      <a:srgbClr val="005686"/>
    </a:custClr>
    <a:custClr name="Logoblå 100">
      <a:srgbClr val="007FBA"/>
    </a:custClr>
    <a:custClr name="Fylkesvegbilar 100">
      <a:srgbClr val="C4D600"/>
    </a:custClr>
    <a:custClr name="Logogul 100">
      <a:srgbClr val="F0E991"/>
    </a:custClr>
    <a:custClr name="Marine mørk 100">
      <a:srgbClr val="0D6569"/>
    </a:custClr>
    <a:custClr name="Marine lys 100">
      <a:srgbClr val="CDE9E3"/>
    </a:custClr>
    <a:custClr name="Grønn mørk 100">
      <a:srgbClr val="284320"/>
    </a:custClr>
    <a:custClr name="Grønn lys 100">
      <a:srgbClr val="82B962"/>
    </a:custClr>
    <a:custClr name="Rød mørk 100">
      <a:srgbClr val="551125"/>
    </a:custClr>
    <a:custClr name="Rosa lys 100">
      <a:srgbClr val="EE8076"/>
    </a:custClr>
    <a:custClr name="Mørk blå 80">
      <a:srgbClr val="456896"/>
    </a:custClr>
    <a:custClr name="Logoblå 80">
      <a:srgbClr val="0098CB"/>
    </a:custClr>
    <a:custClr name="Fylkesvegbilar 80">
      <a:srgbClr val="D8DD4C"/>
    </a:custClr>
    <a:custClr name="Logogul 80">
      <a:srgbClr val="F3F0A9"/>
    </a:custClr>
    <a:custClr name="Marine mørk 80">
      <a:srgbClr val="4C7F85"/>
    </a:custClr>
    <a:custClr name="Marine lys 80">
      <a:srgbClr val="E0F0EC"/>
    </a:custClr>
    <a:custClr name="Grønn mørk 80">
      <a:srgbClr val="525F38"/>
    </a:custClr>
    <a:custClr name="Grønn lys 80">
      <a:srgbClr val="A4C577"/>
    </a:custClr>
    <a:custClr name="Rød mørk 80">
      <a:srgbClr val="763A40"/>
    </a:custClr>
    <a:custClr name="Rosa lys 80">
      <a:srgbClr val="F29D91"/>
    </a:custClr>
    <a:custClr name="Mørk blå 60">
      <a:srgbClr val="7588AE"/>
    </a:custClr>
    <a:custClr name="Logoblå 60">
      <a:srgbClr val="5BB0D9"/>
    </a:custClr>
    <a:custClr name="Fylkesvegbilar 60">
      <a:srgbClr val="E2E583"/>
    </a:custClr>
    <a:custClr name="Logogul 60">
      <a:srgbClr val="F6F4C1"/>
    </a:custClr>
    <a:custClr name="Marine mørk 60">
      <a:srgbClr val="799BA0"/>
    </a:custClr>
    <a:custClr name="Marine lys 60">
      <a:srgbClr val="E8F4F1"/>
    </a:custClr>
    <a:custClr name="Grønn mørk 60">
      <a:srgbClr val="787E5E"/>
    </a:custClr>
    <a:custClr name="Grønn lys 60">
      <a:srgbClr val="BDD39B"/>
    </a:custClr>
    <a:custClr name="Rød mørk 60">
      <a:srgbClr val="946264"/>
    </a:custClr>
    <a:custClr name="Rosa lys 60">
      <a:srgbClr val="F6B8AC"/>
    </a:custClr>
    <a:custClr name="Mørk blå 40">
      <a:srgbClr val="A4ADC9"/>
    </a:custClr>
    <a:custClr name="Logoblå 40">
      <a:srgbClr val="9BCAE7"/>
    </a:custClr>
    <a:custClr name="Fylkesvegbilar 40">
      <a:srgbClr val="ECEEB1"/>
    </a:custClr>
    <a:custClr name="Logogul 40">
      <a:srgbClr val="F9F8D7"/>
    </a:custClr>
    <a:custClr name="Marine mørk 40">
      <a:srgbClr val="A5B9BD"/>
    </a:custClr>
    <a:custClr name="Marine lys 40">
      <a:srgbClr val="F0F8F6"/>
    </a:custClr>
    <a:custClr name="Grønn mørk 40">
      <a:srgbClr val="A1A38C"/>
    </a:custClr>
    <a:custClr name="Grønn lys 40">
      <a:srgbClr val="D4E2BE"/>
    </a:custClr>
    <a:custClr name="Rød mørk 40">
      <a:srgbClr val="B49191"/>
    </a:custClr>
    <a:custClr name="Rosa lys 40">
      <a:srgbClr val="F9D1C8"/>
    </a:custClr>
    <a:custClr name="Mørk blå 20">
      <a:srgbClr val="D1D5E4"/>
    </a:custClr>
    <a:custClr name="Logoblå 20">
      <a:srgbClr val="CFE4F4"/>
    </a:custClr>
    <a:custClr name="Fylkesvegbilar 20">
      <a:srgbClr val="F6F7DB"/>
    </a:custClr>
    <a:custClr name="Logogul 20">
      <a:srgbClr val="FCFBEC"/>
    </a:custClr>
    <a:custClr name="Marine mørk 20">
      <a:srgbClr val="D1DBDD"/>
    </a:custClr>
    <a:custClr name="Marine lys 20">
      <a:srgbClr val="F8FBFB"/>
    </a:custClr>
    <a:custClr name="Grønn mørk 20">
      <a:srgbClr val="CECEC2"/>
    </a:custClr>
    <a:custClr name="Grønn lys 20">
      <a:srgbClr val="EAF1E0"/>
    </a:custClr>
    <a:custClr name="Rød mørk">
      <a:srgbClr val="D7C5C5"/>
    </a:custClr>
    <a:custClr name="Rosa lys">
      <a:srgbClr val="FCE8E4"/>
    </a:custClr>
  </a:custClrLst>
  <a:extLst>
    <a:ext uri="{05A4C25C-085E-4340-85A3-A5531E510DB2}">
      <thm15:themeFamily xmlns:thm15="http://schemas.microsoft.com/office/thememl/2012/main" name="Presentasjon29" id="{E6AA69C4-0995-0249-8361-4716DAE3144E}" vid="{438EFFB9-D699-B448-B74E-05EA940726BF}"/>
    </a:ext>
  </a:extLst>
</a:theme>
</file>

<file path=ppt/theme/theme2.xml><?xml version="1.0" encoding="utf-8"?>
<a:theme xmlns:a="http://schemas.openxmlformats.org/drawingml/2006/main" name="Møre og Romsdal fylkeskommune, uten logo">
  <a:themeElements>
    <a:clrScheme name="Møre og Romsdal fylkeskommune">
      <a:dk1>
        <a:srgbClr val="000000"/>
      </a:dk1>
      <a:lt1>
        <a:srgbClr val="FFFFFF"/>
      </a:lt1>
      <a:dk2>
        <a:srgbClr val="005686"/>
      </a:dk2>
      <a:lt2>
        <a:srgbClr val="CFE4F4"/>
      </a:lt2>
      <a:accent1>
        <a:srgbClr val="005686"/>
      </a:accent1>
      <a:accent2>
        <a:srgbClr val="007FBA"/>
      </a:accent2>
      <a:accent3>
        <a:srgbClr val="551125"/>
      </a:accent3>
      <a:accent4>
        <a:srgbClr val="EE8076"/>
      </a:accent4>
      <a:accent5>
        <a:srgbClr val="82B962"/>
      </a:accent5>
      <a:accent6>
        <a:srgbClr val="CDE9E3"/>
      </a:accent6>
      <a:hlink>
        <a:srgbClr val="007FBA"/>
      </a:hlink>
      <a:folHlink>
        <a:srgbClr val="4D4D4D"/>
      </a:folHlink>
    </a:clrScheme>
    <a:fontScheme name="Poppins SemiBold+Regular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Mørk blå 100">
      <a:srgbClr val="005686"/>
    </a:custClr>
    <a:custClr name="Logoblå 100">
      <a:srgbClr val="007FBA"/>
    </a:custClr>
    <a:custClr name="Fylkesvegbilar 100">
      <a:srgbClr val="C4D600"/>
    </a:custClr>
    <a:custClr name="Logogul 100">
      <a:srgbClr val="F0E991"/>
    </a:custClr>
    <a:custClr name="Marine mørk 100">
      <a:srgbClr val="0D6569"/>
    </a:custClr>
    <a:custClr name="Marine lys 100">
      <a:srgbClr val="CDE9E3"/>
    </a:custClr>
    <a:custClr name="Grønn mørk 100">
      <a:srgbClr val="284320"/>
    </a:custClr>
    <a:custClr name="Grønn lys 100">
      <a:srgbClr val="82B962"/>
    </a:custClr>
    <a:custClr name="Rød mørk 100">
      <a:srgbClr val="551125"/>
    </a:custClr>
    <a:custClr name="Rosa lys 100">
      <a:srgbClr val="EE8076"/>
    </a:custClr>
    <a:custClr name="Mørk blå 80">
      <a:srgbClr val="456896"/>
    </a:custClr>
    <a:custClr name="Logoblå 80">
      <a:srgbClr val="0098CB"/>
    </a:custClr>
    <a:custClr name="Fylkesvegbilar 80">
      <a:srgbClr val="D8DD4C"/>
    </a:custClr>
    <a:custClr name="Logogul 80">
      <a:srgbClr val="F3F0A9"/>
    </a:custClr>
    <a:custClr name="Marine mørk 80">
      <a:srgbClr val="4C7F85"/>
    </a:custClr>
    <a:custClr name="Marine lys 80">
      <a:srgbClr val="E0F0EC"/>
    </a:custClr>
    <a:custClr name="Grønn mørk 80">
      <a:srgbClr val="525F38"/>
    </a:custClr>
    <a:custClr name="Grønn lys 80">
      <a:srgbClr val="A4C577"/>
    </a:custClr>
    <a:custClr name="Rød mørk 80">
      <a:srgbClr val="763A40"/>
    </a:custClr>
    <a:custClr name="Rosa lys 80">
      <a:srgbClr val="F29D91"/>
    </a:custClr>
    <a:custClr name="Mørk blå 60">
      <a:srgbClr val="7588AE"/>
    </a:custClr>
    <a:custClr name="Logoblå 60">
      <a:srgbClr val="5BB0D9"/>
    </a:custClr>
    <a:custClr name="Fylkesvegbilar 60">
      <a:srgbClr val="E2E583"/>
    </a:custClr>
    <a:custClr name="Logogul 60">
      <a:srgbClr val="F6F4C1"/>
    </a:custClr>
    <a:custClr name="Marine mørk 60">
      <a:srgbClr val="799BA0"/>
    </a:custClr>
    <a:custClr name="Marine lys 60">
      <a:srgbClr val="E8F4F1"/>
    </a:custClr>
    <a:custClr name="Grønn mørk 60">
      <a:srgbClr val="787E5E"/>
    </a:custClr>
    <a:custClr name="Grønn lys 60">
      <a:srgbClr val="BDD39B"/>
    </a:custClr>
    <a:custClr name="Rød mørk 60">
      <a:srgbClr val="946264"/>
    </a:custClr>
    <a:custClr name="Rosa lys 60">
      <a:srgbClr val="F6B8AC"/>
    </a:custClr>
    <a:custClr name="Mørk blå 40">
      <a:srgbClr val="A4ADC9"/>
    </a:custClr>
    <a:custClr name="Logoblå 40">
      <a:srgbClr val="9BCAE7"/>
    </a:custClr>
    <a:custClr name="Fylkesvegbilar 40">
      <a:srgbClr val="ECEEB1"/>
    </a:custClr>
    <a:custClr name="Logogul 40">
      <a:srgbClr val="F9F8D7"/>
    </a:custClr>
    <a:custClr name="Marine mørk 40">
      <a:srgbClr val="A5B9BD"/>
    </a:custClr>
    <a:custClr name="Marine lys 40">
      <a:srgbClr val="F0F8F6"/>
    </a:custClr>
    <a:custClr name="Grønn mørk 40">
      <a:srgbClr val="A1A38C"/>
    </a:custClr>
    <a:custClr name="Grønn lys 40">
      <a:srgbClr val="D4E2BE"/>
    </a:custClr>
    <a:custClr name="Rød mørk 40">
      <a:srgbClr val="B49191"/>
    </a:custClr>
    <a:custClr name="Rosa lys 40">
      <a:srgbClr val="F9D1C8"/>
    </a:custClr>
    <a:custClr name="Mørk blå 20">
      <a:srgbClr val="D1D5E4"/>
    </a:custClr>
    <a:custClr name="Logoblå 20">
      <a:srgbClr val="CFE4F4"/>
    </a:custClr>
    <a:custClr name="Fylkesvegbilar 20">
      <a:srgbClr val="F6F7DB"/>
    </a:custClr>
    <a:custClr name="Logogul 20">
      <a:srgbClr val="FCFBEC"/>
    </a:custClr>
    <a:custClr name="Marine mørk 20">
      <a:srgbClr val="D1DBDD"/>
    </a:custClr>
    <a:custClr name="Marine lys 20">
      <a:srgbClr val="F8FBFB"/>
    </a:custClr>
    <a:custClr name="Grønn mørk 20">
      <a:srgbClr val="CECEC2"/>
    </a:custClr>
    <a:custClr name="Grønn lys 20">
      <a:srgbClr val="EAF1E0"/>
    </a:custClr>
    <a:custClr name="Rød mørk">
      <a:srgbClr val="D7C5C5"/>
    </a:custClr>
    <a:custClr name="Rosa lys">
      <a:srgbClr val="FCE8E4"/>
    </a:custClr>
  </a:custClrLst>
  <a:extLst>
    <a:ext uri="{05A4C25C-085E-4340-85A3-A5531E510DB2}">
      <thm15:themeFamily xmlns:thm15="http://schemas.microsoft.com/office/thememl/2012/main" name="Presentasjon29" id="{E6AA69C4-0995-0249-8361-4716DAE3144E}" vid="{8702B2C1-B0FD-3A4D-8EC6-8D55532C80E9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b932ece7-9cdf-4d94-b4c1-15256e43c7ea}" enabled="0" method="" siteId="{b932ece7-9cdf-4d94-b4c1-15256e43c7e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MRFK_presentasjonsmal_v2</Template>
  <TotalTime>3</TotalTime>
  <Words>525</Words>
  <Application>Microsoft Office PowerPoint</Application>
  <PresentationFormat>Skjermfremvisning (16:9)</PresentationFormat>
  <Paragraphs>174</Paragraphs>
  <Slides>24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24</vt:i4>
      </vt:variant>
    </vt:vector>
  </HeadingPairs>
  <TitlesOfParts>
    <vt:vector size="31" baseType="lpstr">
      <vt:lpstr>Aptos</vt:lpstr>
      <vt:lpstr>Arial</vt:lpstr>
      <vt:lpstr>Calibri</vt:lpstr>
      <vt:lpstr>Poppins</vt:lpstr>
      <vt:lpstr>Poppins SemiBold</vt:lpstr>
      <vt:lpstr>Møre og Romsdal fylkeskommune</vt:lpstr>
      <vt:lpstr>Møre og Romsdal fylkeskommune, uten logo</vt:lpstr>
      <vt:lpstr>Foreldremøte VG1 - 27.08.26</vt:lpstr>
      <vt:lpstr>Klasser VG1</vt:lpstr>
      <vt:lpstr>Agenda</vt:lpstr>
      <vt:lpstr>Atlanten videregående skole</vt:lpstr>
      <vt:lpstr>PowerPoint-presentasjon</vt:lpstr>
      <vt:lpstr>Tilpasset opplæring</vt:lpstr>
      <vt:lpstr>SYSTEMARBEID - Makkerskap - </vt:lpstr>
      <vt:lpstr>Målet for VIP makkerskap</vt:lpstr>
      <vt:lpstr>VIP makkerskap 2026/27</vt:lpstr>
      <vt:lpstr>Elevtjenesten</vt:lpstr>
      <vt:lpstr>Elevinvolvering</vt:lpstr>
      <vt:lpstr>PowerPoint-presentasjon</vt:lpstr>
      <vt:lpstr>PowerPoint-presentasjon</vt:lpstr>
      <vt:lpstr>HJEM-SKOLE</vt:lpstr>
      <vt:lpstr>Foreldrenettverk</vt:lpstr>
      <vt:lpstr>Inkluderende russetid </vt:lpstr>
      <vt:lpstr>Alt var bedre før…</vt:lpstr>
      <vt:lpstr>Valg av matematikk (MDD og ST)</vt:lpstr>
      <vt:lpstr>PowerPoint-presentasjon</vt:lpstr>
      <vt:lpstr>Fagvalg - studiespesialisering</vt:lpstr>
      <vt:lpstr>PowerPoint-presentasjon</vt:lpstr>
      <vt:lpstr>Fraværsreglement</vt:lpstr>
      <vt:lpstr>Skoleutvalg</vt:lpstr>
      <vt:lpstr>Rom</vt:lpstr>
    </vt:vector>
  </TitlesOfParts>
  <Manager/>
  <Company>More og Romsdal fylkeskommune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VIP MAKKERSKAP OG SNAKK OM DET</dc:title>
  <dc:subject/>
  <dc:creator>Rune Nordhaug</dc:creator>
  <cp:keywords/>
  <dc:description/>
  <cp:lastModifiedBy>Petter Gjøstøl</cp:lastModifiedBy>
  <cp:revision>2</cp:revision>
  <dcterms:created xsi:type="dcterms:W3CDTF">2023-08-09T11:35:20Z</dcterms:created>
  <dcterms:modified xsi:type="dcterms:W3CDTF">2026-08-28T06:16:37Z</dcterms:modified>
  <cp:category/>
</cp:coreProperties>
</file>