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819" r:id="rId6"/>
    <p:sldMasterId id="2147483790" r:id="rId7"/>
  </p:sldMasterIdLst>
  <p:notesMasterIdLst>
    <p:notesMasterId r:id="rId23"/>
  </p:notesMasterIdLst>
  <p:sldIdLst>
    <p:sldId id="256" r:id="rId8"/>
    <p:sldId id="258" r:id="rId9"/>
    <p:sldId id="259" r:id="rId10"/>
    <p:sldId id="260" r:id="rId11"/>
    <p:sldId id="262" r:id="rId12"/>
    <p:sldId id="264" r:id="rId13"/>
    <p:sldId id="261" r:id="rId14"/>
    <p:sldId id="263" r:id="rId15"/>
    <p:sldId id="277" r:id="rId16"/>
    <p:sldId id="272" r:id="rId17"/>
    <p:sldId id="266" r:id="rId18"/>
    <p:sldId id="274" r:id="rId19"/>
    <p:sldId id="268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89B"/>
    <a:srgbClr val="4BC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7BFBA-E4F3-4ABB-A3E0-8A167781F52F}" v="439" dt="2024-02-21T12:18:10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25" autoAdjust="0"/>
  </p:normalViewPr>
  <p:slideViewPr>
    <p:cSldViewPr snapToGrid="0">
      <p:cViewPr varScale="1">
        <p:scale>
          <a:sx n="57" d="100"/>
          <a:sy n="57" d="100"/>
        </p:scale>
        <p:origin x="9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C3F81-0321-41E8-A8DA-AE66EDA972CC}" type="datetimeFigureOut">
              <a:rPr lang="nb-NO" smtClean="0"/>
              <a:t>21.02.2024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BDB1F-7257-49CD-88ED-9BE0E31125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342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82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59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10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832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5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fredag etter at du har fått informasjon fra lærerne om de ulike programfagene så vil du kunne velge fag i VIS. Du skal velge ett fag i hver blokk, altså til sammen 4 fag, og så må du </a:t>
            </a:r>
            <a:r>
              <a:rPr lang="nb-NO" dirty="0" err="1"/>
              <a:t>tenkje</a:t>
            </a:r>
            <a:r>
              <a:rPr lang="nb-NO" dirty="0"/>
              <a:t> det om kass fag du kan </a:t>
            </a:r>
            <a:r>
              <a:rPr lang="nb-NO" dirty="0" err="1"/>
              <a:t>trivest</a:t>
            </a:r>
            <a:r>
              <a:rPr lang="nb-NO" dirty="0"/>
              <a:t> med og om du ønska ei </a:t>
            </a:r>
            <a:r>
              <a:rPr lang="nb-NO" dirty="0" err="1"/>
              <a:t>realfagsforfypning</a:t>
            </a:r>
            <a:r>
              <a:rPr lang="nb-NO" dirty="0"/>
              <a:t> eller om samfunnsfag/språk og økonomi e veien å gå for deg.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2324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B1F-7257-49CD-88ED-9BE0E31125B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45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mal u/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1293284" y="1668985"/>
            <a:ext cx="1028911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93289" y="1799167"/>
            <a:ext cx="4701116" cy="4269316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799168"/>
            <a:ext cx="5477933" cy="360045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1293284" y="1668985"/>
            <a:ext cx="1028911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6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t bilde m/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3"/>
            <a:ext cx="7343291" cy="685799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7683554" y="1281795"/>
            <a:ext cx="3905359" cy="4305116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234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0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t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487488" y="2660915"/>
            <a:ext cx="7200800" cy="1335021"/>
          </a:xfrm>
        </p:spPr>
        <p:txBody>
          <a:bodyPr/>
          <a:lstStyle>
            <a:lvl1pPr>
              <a:defRPr sz="9600" b="1"/>
            </a:lvl1pPr>
          </a:lstStyle>
          <a:p>
            <a:r>
              <a:rPr lang="nb-NO"/>
              <a:t>Tekst her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6" y="5678447"/>
            <a:ext cx="296869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mal u/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1293284" y="1668985"/>
            <a:ext cx="1028911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93289" y="1799167"/>
            <a:ext cx="4701116" cy="4269316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799168"/>
            <a:ext cx="5477933" cy="360045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1293284" y="1668985"/>
            <a:ext cx="1028911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/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3"/>
            <a:ext cx="7343291" cy="685799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7683554" y="1281795"/>
            <a:ext cx="3905359" cy="4305116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80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mal u/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1293284" y="1668985"/>
            <a:ext cx="1028911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2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96133" y="1819837"/>
            <a:ext cx="4701116" cy="4269316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00444" y="1819837"/>
            <a:ext cx="5477933" cy="360045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1293284" y="1668985"/>
            <a:ext cx="1028911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9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dekkande bilde m/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3"/>
          <p:cNvSpPr>
            <a:spLocks noGrp="1"/>
          </p:cNvSpPr>
          <p:nvPr>
            <p:ph sz="half" idx="2"/>
          </p:nvPr>
        </p:nvSpPr>
        <p:spPr>
          <a:xfrm>
            <a:off x="0" y="3"/>
            <a:ext cx="12192000" cy="60684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/>
          </a:p>
        </p:txBody>
      </p:sp>
      <p:sp>
        <p:nvSpPr>
          <p:cNvPr id="4" name="Plassholder for innhold 2"/>
          <p:cNvSpPr>
            <a:spLocks noGrp="1"/>
          </p:cNvSpPr>
          <p:nvPr>
            <p:ph sz="half" idx="1"/>
          </p:nvPr>
        </p:nvSpPr>
        <p:spPr>
          <a:xfrm>
            <a:off x="527382" y="6125635"/>
            <a:ext cx="11137237" cy="57503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215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/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3"/>
            <a:ext cx="7343291" cy="685799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7683554" y="1281795"/>
            <a:ext cx="3905359" cy="4305116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6082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830" r:id="rId4"/>
    <p:sldLayoutId id="2147483665" r:id="rId5"/>
    <p:sldLayoutId id="2147483831" r:id="rId6"/>
    <p:sldLayoutId id="2147483667" r:id="rId7"/>
    <p:sldLayoutId id="2147483832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93289" y="605367"/>
            <a:ext cx="10382249" cy="11430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93283" y="1819836"/>
            <a:ext cx="10382251" cy="4250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48" y="6117299"/>
            <a:ext cx="1770504" cy="6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751" r:id="rId3"/>
    <p:sldLayoutId id="2147483789" r:id="rId4"/>
    <p:sldLayoutId id="214748382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59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93289" y="605367"/>
            <a:ext cx="10382249" cy="11430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93283" y="1819836"/>
            <a:ext cx="10382251" cy="4250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3578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4" r:id="rId3"/>
    <p:sldLayoutId id="214748382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59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93289" y="605367"/>
            <a:ext cx="10382249" cy="11430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93283" y="1819836"/>
            <a:ext cx="10382251" cy="4250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109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59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hyperlink" Target="https://sok.samordnaopptak.no/#/admission/14/studies" TargetMode="External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hyperlink" Target="https://sok.samordnaopptak.no/#/admission/8/studies" TargetMode="External"/><Relationship Id="rId5" Type="http://schemas.openxmlformats.org/officeDocument/2006/relationships/hyperlink" Target="https://www.samordnaopptak.no/info/opptak/opptak-uhg/spesielle-opptakskrav/liste-over-kravkoder/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://abookbutcher.blogspot.com/2011/09/10-ways-to-stick-it-to-your-librarian.html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3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sitting at a desk&#10;&#10;Description generated with very high confidence">
            <a:extLst>
              <a:ext uri="{FF2B5EF4-FFF2-40B4-BE49-F238E27FC236}">
                <a16:creationId xmlns:a16="http://schemas.microsoft.com/office/drawing/2014/main" id="{E625064B-193F-4319-A6C6-BCB5B9B60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4" b="10487"/>
          <a:stretch/>
        </p:blipFill>
        <p:spPr>
          <a:xfrm>
            <a:off x="20" y="5586"/>
            <a:ext cx="12191980" cy="6857990"/>
          </a:xfrm>
          <a:prstGeom prst="rect">
            <a:avLst/>
          </a:prstGeom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9388" y="4907629"/>
            <a:ext cx="5397304" cy="1185353"/>
          </a:xfrm>
        </p:spPr>
        <p:txBody>
          <a:bodyPr anchor="ctr">
            <a:normAutofit/>
          </a:bodyPr>
          <a:lstStyle/>
          <a:p>
            <a:pPr algn="l"/>
            <a:r>
              <a:rPr lang="en-US" sz="2600" err="1">
                <a:cs typeface="Calibri Light"/>
              </a:rPr>
              <a:t>Informasjon</a:t>
            </a:r>
            <a:r>
              <a:rPr lang="en-US" sz="2600">
                <a:cs typeface="Calibri Light"/>
              </a:rPr>
              <a:t> om </a:t>
            </a:r>
            <a:r>
              <a:rPr lang="en-US" sz="2600" err="1">
                <a:cs typeface="Calibri Light"/>
              </a:rPr>
              <a:t>fagvalg</a:t>
            </a:r>
            <a:r>
              <a:rPr lang="en-US" sz="2600">
                <a:cs typeface="Calibri Light"/>
              </a:rPr>
              <a:t> </a:t>
            </a:r>
            <a:r>
              <a:rPr lang="en-US" sz="2600" err="1">
                <a:cs typeface="Calibri Light"/>
              </a:rPr>
              <a:t>til</a:t>
            </a:r>
            <a:r>
              <a:rPr lang="en-US" sz="2600">
                <a:cs typeface="Calibri Light"/>
              </a:rPr>
              <a:t> VG1 2024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Lyd 6">
            <a:hlinkClick r:id="" action="ppaction://media"/>
            <a:extLst>
              <a:ext uri="{FF2B5EF4-FFF2-40B4-BE49-F238E27FC236}">
                <a16:creationId xmlns:a16="http://schemas.microsoft.com/office/drawing/2014/main" id="{4DCCAF1E-5721-FFA9-04C9-995A8CCD3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"/>
    </mc:Choice>
    <mc:Fallback xmlns="">
      <p:transition spd="slow" advTm="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SJ"/>
              <a:t>H</a:t>
            </a:r>
            <a:r>
              <a:rPr lang="nb-NO"/>
              <a:t>v</a:t>
            </a:r>
            <a:r>
              <a:rPr lang="nb-SJ"/>
              <a:t>a bør du tenke på?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60795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Enten</a:t>
            </a:r>
            <a:r>
              <a:rPr lang="nb-SJ" dirty="0">
                <a:solidFill>
                  <a:schemeClr val="accent1">
                    <a:lumMod val="75000"/>
                  </a:schemeClr>
                </a:solidFill>
              </a:rPr>
              <a:t>: Drømmeyrket =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ikke bestemt</a:t>
            </a:r>
            <a:endParaRPr lang="nb-SJ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b-SJ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b-SJ" dirty="0"/>
              <a:t> 1. Hva liker jeg ? </a:t>
            </a:r>
            <a:r>
              <a:rPr lang="nb-NO" dirty="0"/>
              <a:t>H</a:t>
            </a:r>
            <a:r>
              <a:rPr lang="nb-SJ" dirty="0"/>
              <a:t>va vil jeg lære mer om de to neste årene?</a:t>
            </a:r>
            <a:endParaRPr lang="nb-NO" dirty="0"/>
          </a:p>
          <a:p>
            <a:pPr marL="0" indent="0">
              <a:buNone/>
            </a:pPr>
            <a:endParaRPr lang="nb-SJ" dirty="0"/>
          </a:p>
          <a:p>
            <a:r>
              <a:rPr lang="nb-SJ" dirty="0"/>
              <a:t>2. Hvor kan jeg få </a:t>
            </a:r>
            <a:r>
              <a:rPr lang="nb-SJ" i="1" dirty="0"/>
              <a:t>best</a:t>
            </a:r>
            <a:r>
              <a:rPr lang="nb-SJ" dirty="0"/>
              <a:t> resultat?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305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SJ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ller</a:t>
            </a:r>
            <a:r>
              <a:rPr lang="nb-SJ" dirty="0">
                <a:solidFill>
                  <a:schemeClr val="accent1">
                    <a:lumMod val="75000"/>
                  </a:schemeClr>
                </a:solidFill>
              </a:rPr>
              <a:t>:   Drømmeyrket allerede bestemt</a:t>
            </a:r>
          </a:p>
          <a:p>
            <a:pPr marL="0" indent="0">
              <a:buNone/>
            </a:pPr>
            <a:endParaRPr lang="nb-SJ" dirty="0"/>
          </a:p>
          <a:p>
            <a:r>
              <a:rPr lang="nb-SJ" dirty="0"/>
              <a:t>1. Kreves det spesielle fagkombinasjoner?</a:t>
            </a:r>
            <a:endParaRPr lang="nb-NO" dirty="0"/>
          </a:p>
          <a:p>
            <a:endParaRPr lang="nb-SJ" dirty="0"/>
          </a:p>
          <a:p>
            <a:r>
              <a:rPr lang="nb-SJ" dirty="0"/>
              <a:t>2. Sjekk studiets </a:t>
            </a:r>
            <a:r>
              <a:rPr lang="nb-SJ" i="1" dirty="0"/>
              <a:t>kravkoder</a:t>
            </a:r>
            <a:r>
              <a:rPr lang="nb-SJ" dirty="0"/>
              <a:t> på</a:t>
            </a:r>
            <a:br>
              <a:rPr lang="nb-NO" dirty="0"/>
            </a:br>
            <a:r>
              <a:rPr lang="nb-SJ" dirty="0"/>
              <a:t> </a:t>
            </a:r>
            <a:r>
              <a:rPr lang="nb-SJ" dirty="0">
                <a:hlinkClick r:id="rId5"/>
              </a:rPr>
              <a:t>https://www.samordnaopptak.no/info/opptak/opptak-uhg/spesielle-opptakskrav/liste-over-kravkoder/</a:t>
            </a:r>
            <a:r>
              <a:rPr lang="nb-NO" dirty="0"/>
              <a:t> </a:t>
            </a:r>
          </a:p>
          <a:p>
            <a:endParaRPr lang="nb-SJ" dirty="0"/>
          </a:p>
          <a:p>
            <a:r>
              <a:rPr lang="nb-SJ" dirty="0"/>
              <a:t>3. Hvor gode karakterer kreves?   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       </a:t>
            </a:r>
            <a:r>
              <a:rPr lang="nb-SJ" dirty="0"/>
              <a:t>Sjekk tidligere </a:t>
            </a:r>
            <a:r>
              <a:rPr lang="nb-SJ" i="1" dirty="0"/>
              <a:t>poenggrenser </a:t>
            </a:r>
            <a:r>
              <a:rPr lang="nb-SJ" dirty="0"/>
              <a:t>på:</a:t>
            </a:r>
          </a:p>
          <a:p>
            <a:pPr marL="0" indent="0">
              <a:buNone/>
            </a:pPr>
            <a:r>
              <a:rPr lang="nb-SJ" dirty="0">
                <a:hlinkClick r:id="rId6"/>
              </a:rPr>
              <a:t> </a:t>
            </a:r>
            <a:r>
              <a:rPr lang="nb-NO" dirty="0">
                <a:hlinkClick r:id="rId6"/>
              </a:rPr>
              <a:t> </a:t>
            </a:r>
            <a:r>
              <a:rPr lang="nb-NO" dirty="0">
                <a:hlinkClick r:id="rId7"/>
              </a:rPr>
              <a:t>https://sok.samordnaopptak.no/#/admission/14/studies</a:t>
            </a:r>
            <a:r>
              <a:rPr lang="nb-NO" dirty="0"/>
              <a:t>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625" y="4769083"/>
            <a:ext cx="2677564" cy="1407880"/>
          </a:xfrm>
          <a:prstGeom prst="rect">
            <a:avLst/>
          </a:prstGeom>
        </p:spPr>
      </p:pic>
      <p:pic>
        <p:nvPicPr>
          <p:cNvPr id="85" name="Lyd 84">
            <a:hlinkClick r:id="" action="ppaction://media"/>
            <a:extLst>
              <a:ext uri="{FF2B5EF4-FFF2-40B4-BE49-F238E27FC236}">
                <a16:creationId xmlns:a16="http://schemas.microsoft.com/office/drawing/2014/main" id="{46992EDB-ABBC-BD25-F2B7-44794528B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5"/>
    </mc:Choice>
    <mc:Fallback xmlns="">
      <p:transition spd="slow" advTm="4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53F9D-3894-4A0E-8F52-AE91C1C7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136412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err="1"/>
              <a:t>Tilleggspoeng</a:t>
            </a:r>
            <a:endParaRPr lang="en-US" sz="4800">
              <a:cs typeface="Calibri Light"/>
            </a:endParaRPr>
          </a:p>
        </p:txBody>
      </p:sp>
      <p:pic>
        <p:nvPicPr>
          <p:cNvPr id="5" name="Picture 5" descr="A picture containing person, sitting, holding, book&#10;&#10;Description generated with very high confidence">
            <a:extLst>
              <a:ext uri="{FF2B5EF4-FFF2-40B4-BE49-F238E27FC236}">
                <a16:creationId xmlns:a16="http://schemas.microsoft.com/office/drawing/2014/main" id="{845C43AB-2361-46BC-AA0F-6CF21FCA18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314" r="-1" b="4695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2008B-9790-42CD-9E20-154795D7F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120" y="1782981"/>
            <a:ext cx="5136412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Programfag</a:t>
            </a:r>
            <a:r>
              <a:rPr lang="en-US" dirty="0"/>
              <a:t> </a:t>
            </a:r>
            <a:r>
              <a:rPr lang="en-US" dirty="0" err="1"/>
              <a:t>realfag</a:t>
            </a:r>
            <a:r>
              <a:rPr lang="en-US" dirty="0"/>
              <a:t> </a:t>
            </a:r>
            <a:endParaRPr lang="en-US" dirty="0">
              <a:cs typeface="Calibri"/>
            </a:endParaRPr>
          </a:p>
          <a:p>
            <a:r>
              <a:rPr lang="en-US" dirty="0" err="1"/>
              <a:t>Programfag</a:t>
            </a:r>
            <a:r>
              <a:rPr lang="en-US" dirty="0"/>
              <a:t> </a:t>
            </a:r>
            <a:r>
              <a:rPr lang="en-US" dirty="0" err="1"/>
              <a:t>fremmedspråk</a:t>
            </a:r>
            <a:r>
              <a:rPr lang="en-US" dirty="0"/>
              <a:t> </a:t>
            </a:r>
          </a:p>
          <a:p>
            <a:r>
              <a:rPr lang="en-US" dirty="0"/>
              <a:t>Maks 4 </a:t>
            </a:r>
            <a:r>
              <a:rPr lang="en-US" dirty="0" err="1"/>
              <a:t>tilleggspoeng</a:t>
            </a:r>
            <a:r>
              <a:rPr lang="en-US" dirty="0"/>
              <a:t> </a:t>
            </a:r>
            <a:endParaRPr lang="en-US" dirty="0">
              <a:cs typeface="Calibri"/>
            </a:endParaRPr>
          </a:p>
          <a:p>
            <a:r>
              <a:rPr lang="en-US" dirty="0" err="1"/>
              <a:t>Poengberegning</a:t>
            </a:r>
            <a:r>
              <a:rPr lang="en-US" dirty="0"/>
              <a:t>: </a:t>
            </a:r>
            <a:r>
              <a:rPr lang="en-US" dirty="0" err="1"/>
              <a:t>karaktersnitt</a:t>
            </a:r>
            <a:r>
              <a:rPr lang="en-US" dirty="0"/>
              <a:t>*10 + </a:t>
            </a:r>
            <a:r>
              <a:rPr lang="en-US" dirty="0" err="1"/>
              <a:t>tilleggspoeng</a:t>
            </a:r>
            <a:endParaRPr lang="en-US" dirty="0"/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400" i="1" dirty="0" err="1">
                <a:cs typeface="Calibri"/>
              </a:rPr>
              <a:t>Gå</a:t>
            </a:r>
            <a:r>
              <a:rPr lang="en-US" sz="2400" i="1" dirty="0">
                <a:cs typeface="Calibri"/>
              </a:rPr>
              <a:t> </a:t>
            </a:r>
            <a:r>
              <a:rPr lang="en-US" sz="2400" i="1" dirty="0" err="1">
                <a:cs typeface="Calibri"/>
              </a:rPr>
              <a:t>til</a:t>
            </a:r>
            <a:r>
              <a:rPr lang="en-US" sz="2400" i="1" dirty="0">
                <a:cs typeface="Calibri"/>
              </a:rPr>
              <a:t> </a:t>
            </a:r>
            <a:r>
              <a:rPr lang="en-US" sz="2400" i="1" dirty="0" err="1">
                <a:cs typeface="Calibri"/>
              </a:rPr>
              <a:t>samordna</a:t>
            </a:r>
            <a:r>
              <a:rPr lang="en-US" sz="2400" i="1" dirty="0">
                <a:cs typeface="Calibri"/>
              </a:rPr>
              <a:t> </a:t>
            </a:r>
            <a:r>
              <a:rPr lang="en-US" sz="2400" i="1" dirty="0" err="1">
                <a:cs typeface="Calibri"/>
              </a:rPr>
              <a:t>opptak</a:t>
            </a:r>
            <a:r>
              <a:rPr lang="en-US" sz="2400" i="1" dirty="0">
                <a:cs typeface="Calibri"/>
              </a:rPr>
              <a:t> for </a:t>
            </a:r>
            <a:r>
              <a:rPr lang="en-US" sz="2400" i="1" dirty="0" err="1">
                <a:cs typeface="Calibri"/>
              </a:rPr>
              <a:t>mer</a:t>
            </a:r>
            <a:r>
              <a:rPr lang="en-US" sz="2400" i="1" dirty="0">
                <a:cs typeface="Calibri"/>
              </a:rPr>
              <a:t> </a:t>
            </a:r>
            <a:r>
              <a:rPr lang="en-US" sz="2400" i="1" dirty="0" err="1">
                <a:cs typeface="Calibri"/>
              </a:rPr>
              <a:t>informasjon</a:t>
            </a:r>
            <a:r>
              <a:rPr lang="en-US" sz="2400" i="1" dirty="0">
                <a:cs typeface="Calibri"/>
              </a:rPr>
              <a:t>.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C150C-69A9-4C10-A7B7-B18DCCD85719}"/>
              </a:ext>
            </a:extLst>
          </p:cNvPr>
          <p:cNvSpPr txBox="1"/>
          <p:nvPr/>
        </p:nvSpPr>
        <p:spPr>
          <a:xfrm>
            <a:off x="3439178" y="6657945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6" name="Lyd 65">
            <a:hlinkClick r:id="" action="ppaction://media"/>
            <a:extLst>
              <a:ext uri="{FF2B5EF4-FFF2-40B4-BE49-F238E27FC236}">
                <a16:creationId xmlns:a16="http://schemas.microsoft.com/office/drawing/2014/main" id="{1FB1445F-93A6-AF4C-3761-82C75BA64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646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7"/>
    </mc:Choice>
    <mc:Fallback xmlns="">
      <p:transition spd="slow" advTm="22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SJ" b="1"/>
              <a:t>Eksempler på yrker </a:t>
            </a:r>
            <a:r>
              <a:rPr lang="nb-SJ"/>
              <a:t>som krever spesiell studiekompetanse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199" y="1825625"/>
            <a:ext cx="482276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SJ" b="1" dirty="0"/>
              <a:t>Spesielle fagkombinasjoner</a:t>
            </a:r>
          </a:p>
          <a:p>
            <a:r>
              <a:rPr lang="nb-SJ" dirty="0"/>
              <a:t>Ingeniør</a:t>
            </a:r>
          </a:p>
          <a:p>
            <a:r>
              <a:rPr lang="nb-NO" dirty="0"/>
              <a:t>L</a:t>
            </a:r>
            <a:r>
              <a:rPr lang="nb-SJ" dirty="0"/>
              <a:t>ege</a:t>
            </a:r>
          </a:p>
          <a:p>
            <a:r>
              <a:rPr lang="nb-SJ" dirty="0"/>
              <a:t>Tannlege</a:t>
            </a:r>
          </a:p>
          <a:p>
            <a:r>
              <a:rPr lang="nb-SJ" dirty="0"/>
              <a:t>Farmasi</a:t>
            </a:r>
            <a:endParaRPr lang="nb-NO" dirty="0"/>
          </a:p>
          <a:p>
            <a:r>
              <a:rPr lang="nb-NO" dirty="0"/>
              <a:t>Veterinær</a:t>
            </a:r>
            <a:endParaRPr lang="nb-SJ" dirty="0"/>
          </a:p>
          <a:p>
            <a:r>
              <a:rPr lang="nb-SJ" dirty="0"/>
              <a:t>Siviløkonom</a:t>
            </a:r>
          </a:p>
          <a:p>
            <a:r>
              <a:rPr lang="nb-SJ" dirty="0"/>
              <a:t>Teknologiske utdannelser: IT, programmering, </a:t>
            </a:r>
            <a:r>
              <a:rPr lang="nb-NO" dirty="0"/>
              <a:t>robotikk</a:t>
            </a:r>
            <a:endParaRPr lang="nb-SJ" dirty="0"/>
          </a:p>
          <a:p>
            <a:r>
              <a:rPr lang="nb-NO" dirty="0"/>
              <a:t>Realfagsstudier</a:t>
            </a:r>
            <a:endParaRPr lang="nb-SJ" dirty="0"/>
          </a:p>
          <a:p>
            <a:endParaRPr lang="nb-SJ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6695969" y="1690688"/>
            <a:ext cx="42575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SJ" sz="2400" b="1" dirty="0"/>
              <a:t>Minimumskarakter i norsk og matte</a:t>
            </a:r>
            <a:r>
              <a:rPr lang="nb-NO" sz="2400" b="1" dirty="0"/>
              <a:t> (3)</a:t>
            </a:r>
            <a:endParaRPr lang="nb-SJ" sz="2400" b="1" dirty="0"/>
          </a:p>
          <a:p>
            <a:pPr marL="0" indent="0">
              <a:buFont typeface="Arial" panose="020B0604020202020204" pitchFamily="34" charset="0"/>
              <a:buNone/>
            </a:pPr>
            <a:endParaRPr lang="nb-SJ" dirty="0"/>
          </a:p>
          <a:p>
            <a:r>
              <a:rPr lang="nb-NO" dirty="0"/>
              <a:t>L</a:t>
            </a:r>
            <a:r>
              <a:rPr lang="nb-SJ" dirty="0"/>
              <a:t>ærer</a:t>
            </a:r>
          </a:p>
          <a:p>
            <a:r>
              <a:rPr lang="nb-SJ" dirty="0"/>
              <a:t>Sykepleier</a:t>
            </a:r>
            <a:endParaRPr lang="nb-NO" dirty="0"/>
          </a:p>
        </p:txBody>
      </p:sp>
      <p:pic>
        <p:nvPicPr>
          <p:cNvPr id="49" name="Lyd 48">
            <a:hlinkClick r:id="" action="ppaction://media"/>
            <a:extLst>
              <a:ext uri="{FF2B5EF4-FFF2-40B4-BE49-F238E27FC236}">
                <a16:creationId xmlns:a16="http://schemas.microsoft.com/office/drawing/2014/main" id="{5809757A-10EF-5B92-17D7-A1E59A37D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00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9"/>
    </mc:Choice>
    <mc:Fallback xmlns="">
      <p:transition spd="slow" advTm="2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latin typeface="+mj-lt"/>
                <a:ea typeface="+mj-ea"/>
                <a:cs typeface="+mj-cs"/>
              </a:rPr>
              <a:t>Merk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>
          <a:xfrm>
            <a:off x="643468" y="2638043"/>
            <a:ext cx="3800167" cy="37903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Resultatet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prøvevalget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avgjørende</a:t>
            </a:r>
            <a:r>
              <a:rPr lang="en-US" dirty="0"/>
              <a:t> for </a:t>
            </a:r>
            <a:r>
              <a:rPr lang="en-US" dirty="0" err="1"/>
              <a:t>hvilke</a:t>
            </a:r>
            <a:r>
              <a:rPr lang="en-US" dirty="0"/>
              <a:t> fag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gitt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tilbud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det </a:t>
            </a:r>
            <a:r>
              <a:rPr lang="en-US" dirty="0" err="1"/>
              <a:t>endelige</a:t>
            </a:r>
            <a:r>
              <a:rPr lang="en-US" dirty="0"/>
              <a:t> </a:t>
            </a:r>
            <a:r>
              <a:rPr lang="en-US" dirty="0" err="1"/>
              <a:t>valget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Det er ikke </a:t>
            </a:r>
            <a:r>
              <a:rPr lang="en-US" dirty="0" err="1"/>
              <a:t>sikkert</a:t>
            </a:r>
            <a:r>
              <a:rPr lang="en-US" dirty="0"/>
              <a:t> at alle fag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startet</a:t>
            </a:r>
            <a:r>
              <a:rPr lang="en-US" dirty="0"/>
              <a:t> opp.</a:t>
            </a:r>
            <a:endParaRPr lang="en-US" dirty="0">
              <a:cs typeface="Calibri"/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262372"/>
            <a:ext cx="6250769" cy="4172388"/>
          </a:xfrm>
          <a:prstGeom prst="rect">
            <a:avLst/>
          </a:prstGeom>
        </p:spPr>
      </p:pic>
      <p:pic>
        <p:nvPicPr>
          <p:cNvPr id="67" name="Lyd 66">
            <a:hlinkClick r:id="" action="ppaction://media"/>
            <a:extLst>
              <a:ext uri="{FF2B5EF4-FFF2-40B4-BE49-F238E27FC236}">
                <a16:creationId xmlns:a16="http://schemas.microsoft.com/office/drawing/2014/main" id="{9B8CF02D-88C4-B1CE-8174-DFDB45176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0755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302"/>
    </mc:Choice>
    <mc:Fallback xmlns="">
      <p:transition spd="slow" advTm="3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Prioriterte søkere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Dersom det er flere søkere til et fag enn det er plasser vil elevene konkurrere etter følgende kriterier:</a:t>
            </a:r>
          </a:p>
          <a:p>
            <a:pPr marL="456565" indent="-456565"/>
            <a:endParaRPr lang="nb-NO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2365" lvl="1" indent="-608965">
              <a:buFont typeface="+mj-lt"/>
              <a:buAutoNum type="arabicPeriod"/>
            </a:pPr>
            <a:r>
              <a:rPr lang="nb-NO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trenger faget for å få godkjent vitnemål</a:t>
            </a:r>
          </a:p>
          <a:p>
            <a:pPr marL="1142365" lvl="1" indent="-608965">
              <a:buFont typeface="+mj-lt"/>
              <a:buAutoNum type="arabicPeriod"/>
            </a:pPr>
            <a:r>
              <a:rPr lang="nb-NO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VG2-elever prioriteres fremfor VG3-elever i VG2-fag</a:t>
            </a:r>
          </a:p>
          <a:p>
            <a:pPr marL="1142365" lvl="1" indent="-608965">
              <a:buFont typeface="+mj-lt"/>
              <a:buAutoNum type="arabicPeriod"/>
            </a:pPr>
            <a:r>
              <a:rPr lang="nb-NO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Rangering ut fra karakterer 1. termin + en helhetlig vurdering.</a:t>
            </a:r>
          </a:p>
        </p:txBody>
      </p:sp>
      <p:pic>
        <p:nvPicPr>
          <p:cNvPr id="29" name="Lyd 28">
            <a:hlinkClick r:id="" action="ppaction://media"/>
            <a:extLst>
              <a:ext uri="{FF2B5EF4-FFF2-40B4-BE49-F238E27FC236}">
                <a16:creationId xmlns:a16="http://schemas.microsoft.com/office/drawing/2014/main" id="{FBEC6665-9F5B-3D7A-37DC-ED5AC6539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99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037">
        <p:fade/>
      </p:transition>
    </mc:Choice>
    <mc:Fallback xmlns="">
      <p:transition spd="med" advTm="36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/>
              <a:t>Framdrift</a:t>
            </a:r>
            <a:r>
              <a:rPr lang="en-US" sz="3600" dirty="0"/>
              <a:t> </a:t>
            </a:r>
            <a:r>
              <a:rPr lang="en-US" sz="3600" dirty="0" err="1"/>
              <a:t>fagvalg</a:t>
            </a:r>
            <a:r>
              <a:rPr lang="en-US" sz="3600" dirty="0"/>
              <a:t> 2024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6565"/>
            <a:r>
              <a:rPr lang="en-US" sz="2400" dirty="0"/>
              <a:t>Frist </a:t>
            </a:r>
            <a:r>
              <a:rPr lang="en-US" sz="2400" dirty="0" err="1"/>
              <a:t>prøvevalg</a:t>
            </a:r>
            <a:r>
              <a:rPr lang="en-US" sz="2400" dirty="0"/>
              <a:t>: 10. mars. </a:t>
            </a:r>
            <a:endParaRPr lang="en-US" sz="2400" dirty="0">
              <a:highlight>
                <a:srgbClr val="FFFF00"/>
              </a:highlight>
              <a:cs typeface="Calibri"/>
            </a:endParaRPr>
          </a:p>
          <a:p>
            <a:pPr marL="456565"/>
            <a:r>
              <a:rPr lang="en-US" sz="2400" dirty="0"/>
              <a:t>Frist </a:t>
            </a:r>
            <a:r>
              <a:rPr lang="en-US" sz="2400" dirty="0" err="1"/>
              <a:t>endelig</a:t>
            </a:r>
            <a:r>
              <a:rPr lang="en-US" sz="2400" dirty="0"/>
              <a:t> </a:t>
            </a:r>
            <a:r>
              <a:rPr lang="en-US" sz="2400" dirty="0" err="1"/>
              <a:t>valg</a:t>
            </a:r>
            <a:r>
              <a:rPr lang="en-US" sz="2400" dirty="0"/>
              <a:t>: 17. </a:t>
            </a:r>
            <a:r>
              <a:rPr lang="en-US" sz="2400" dirty="0" err="1"/>
              <a:t>april</a:t>
            </a:r>
            <a:endParaRPr lang="en-US" sz="2400" dirty="0">
              <a:cs typeface="Calibri"/>
            </a:endParaRPr>
          </a:p>
          <a:p>
            <a:pPr marL="456565"/>
            <a:endParaRPr lang="en-US" sz="2400" dirty="0">
              <a:cs typeface="Calibri"/>
            </a:endParaRPr>
          </a:p>
          <a:p>
            <a:pPr marL="456565"/>
            <a:r>
              <a:rPr lang="en-US" sz="2400" dirty="0"/>
              <a:t>Du </a:t>
            </a:r>
            <a:r>
              <a:rPr lang="en-US" sz="2400" dirty="0" err="1"/>
              <a:t>velger</a:t>
            </a:r>
            <a:r>
              <a:rPr lang="en-US" sz="2400" dirty="0"/>
              <a:t> fag i VIS.</a:t>
            </a:r>
            <a:endParaRPr lang="en-US" sz="2400" dirty="0">
              <a:cs typeface="Calibri"/>
            </a:endParaRPr>
          </a:p>
        </p:txBody>
      </p:sp>
      <p:pic>
        <p:nvPicPr>
          <p:cNvPr id="26" name="Lyd 25">
            <a:hlinkClick r:id="" action="ppaction://media"/>
            <a:extLst>
              <a:ext uri="{FF2B5EF4-FFF2-40B4-BE49-F238E27FC236}">
                <a16:creationId xmlns:a16="http://schemas.microsoft.com/office/drawing/2014/main" id="{C13EF924-DD74-E857-5972-2A115A0FC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9"/>
    </mc:Choice>
    <mc:Fallback xmlns="">
      <p:transition spd="slow" advTm="1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itting at a desk in front of a computer&#10;&#10;Description generated with very high confidence">
            <a:extLst>
              <a:ext uri="{FF2B5EF4-FFF2-40B4-BE49-F238E27FC236}">
                <a16:creationId xmlns:a16="http://schemas.microsoft.com/office/drawing/2014/main" id="{3448A1FE-805B-4C38-B161-E3A45DC1DC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" t="5851" r="16291" b="1"/>
          <a:stretch/>
        </p:blipFill>
        <p:spPr>
          <a:xfrm>
            <a:off x="3580806" y="166265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7898F-D789-45E6-81CE-B22FF70E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61354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err="1"/>
              <a:t>Hva</a:t>
            </a:r>
            <a:r>
              <a:rPr lang="en-US" sz="4000"/>
              <a:t> </a:t>
            </a:r>
            <a:r>
              <a:rPr lang="en-US" sz="4000" err="1"/>
              <a:t>er</a:t>
            </a:r>
            <a:r>
              <a:rPr lang="en-US" sz="4000"/>
              <a:t> </a:t>
            </a:r>
            <a:r>
              <a:rPr lang="en-US" sz="4000" err="1"/>
              <a:t>fagvalg</a:t>
            </a:r>
            <a:r>
              <a:rPr lang="en-US" sz="4000"/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98676-AAEB-4D61-80F7-75359CB72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435641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20000"/>
              </a:spcBef>
            </a:pPr>
            <a:r>
              <a:rPr lang="en-US" err="1"/>
              <a:t>Faglig</a:t>
            </a:r>
            <a:r>
              <a:rPr lang="en-US"/>
              <a:t> </a:t>
            </a:r>
            <a:r>
              <a:rPr lang="en-US" err="1"/>
              <a:t>fordypning</a:t>
            </a:r>
            <a:r>
              <a:rPr lang="en-US"/>
              <a:t> </a:t>
            </a:r>
            <a:r>
              <a:rPr lang="en-US" err="1"/>
              <a:t>gjennom</a:t>
            </a:r>
            <a:r>
              <a:rPr lang="en-US"/>
              <a:t> </a:t>
            </a:r>
            <a:r>
              <a:rPr lang="en-US" err="1"/>
              <a:t>valg</a:t>
            </a:r>
            <a:r>
              <a:rPr lang="en-US"/>
              <a:t> av </a:t>
            </a:r>
            <a:r>
              <a:rPr lang="en-US" err="1"/>
              <a:t>programfag</a:t>
            </a:r>
            <a:endParaRPr lang="en-US">
              <a:cs typeface="Calibri"/>
            </a:endParaRPr>
          </a:p>
          <a:p>
            <a:pPr>
              <a:spcBef>
                <a:spcPct val="20000"/>
              </a:spcBef>
            </a:pPr>
            <a:endParaRPr lang="en-US"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/>
              <a:t>Krav om </a:t>
            </a:r>
            <a:r>
              <a:rPr lang="en-US" err="1"/>
              <a:t>godkjent</a:t>
            </a:r>
            <a:r>
              <a:rPr lang="en-US"/>
              <a:t> </a:t>
            </a:r>
            <a:r>
              <a:rPr lang="en-US" err="1"/>
              <a:t>vitnemål</a:t>
            </a:r>
            <a:endParaRPr lang="en-US">
              <a:cs typeface="Calibri"/>
            </a:endParaRPr>
          </a:p>
          <a:p>
            <a:pPr>
              <a:spcBef>
                <a:spcPct val="20000"/>
              </a:spcBef>
            </a:pPr>
            <a:endParaRPr lang="en-US"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err="1"/>
              <a:t>Opptakskrav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videre</a:t>
            </a:r>
            <a:r>
              <a:rPr lang="en-US"/>
              <a:t> studier</a:t>
            </a:r>
            <a:endParaRPr lang="en-US" sz="2000">
              <a:cs typeface="Calibri"/>
            </a:endParaRPr>
          </a:p>
        </p:txBody>
      </p:sp>
      <p:pic>
        <p:nvPicPr>
          <p:cNvPr id="48" name="Lyd 47">
            <a:hlinkClick r:id="" action="ppaction://media"/>
            <a:extLst>
              <a:ext uri="{FF2B5EF4-FFF2-40B4-BE49-F238E27FC236}">
                <a16:creationId xmlns:a16="http://schemas.microsoft.com/office/drawing/2014/main" id="{3295574B-C93D-90B1-C4E7-086CAC7E2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8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9"/>
    </mc:Choice>
    <mc:Fallback xmlns="">
      <p:transition spd="slow" advTm="1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indoor, table, man&#10;&#10;Description generated with very high confidence">
            <a:extLst>
              <a:ext uri="{FF2B5EF4-FFF2-40B4-BE49-F238E27FC236}">
                <a16:creationId xmlns:a16="http://schemas.microsoft.com/office/drawing/2014/main" id="{490560DE-E1A2-4E6C-840E-598839EC94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4762" r="1994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AEC19-453D-426A-8970-63FCD867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To </a:t>
            </a:r>
            <a:r>
              <a:rPr lang="en-US" sz="3600" dirty="0" err="1"/>
              <a:t>programområder</a:t>
            </a:r>
            <a:endParaRPr lang="en-US" sz="3200" dirty="0">
              <a:cs typeface="Calibri Ligh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8A80-CDB3-4199-84D9-0D7448996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400" dirty="0" err="1"/>
              <a:t>Programområde</a:t>
            </a:r>
            <a:r>
              <a:rPr lang="en-US" sz="2400" dirty="0"/>
              <a:t> </a:t>
            </a:r>
            <a:r>
              <a:rPr lang="en-US" sz="2400" b="1" dirty="0" err="1"/>
              <a:t>realfag</a:t>
            </a:r>
            <a:endParaRPr lang="en-US" sz="2400" b="1" dirty="0">
              <a:cs typeface="Calibri"/>
            </a:endParaRPr>
          </a:p>
          <a:p>
            <a:pPr>
              <a:spcBef>
                <a:spcPct val="20000"/>
              </a:spcBef>
            </a:pPr>
            <a:endParaRPr lang="en-US" sz="2400" dirty="0"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sz="2400" dirty="0" err="1"/>
              <a:t>Programområde</a:t>
            </a:r>
            <a:r>
              <a:rPr lang="en-US" sz="2400" dirty="0"/>
              <a:t> </a:t>
            </a:r>
            <a:r>
              <a:rPr lang="en-US" sz="2400" b="1" dirty="0" err="1"/>
              <a:t>språk</a:t>
            </a:r>
            <a:r>
              <a:rPr lang="en-US" sz="2400" b="1" dirty="0"/>
              <a:t>, </a:t>
            </a:r>
            <a:r>
              <a:rPr lang="en-US" sz="2400" b="1" dirty="0" err="1"/>
              <a:t>samfunnsfag</a:t>
            </a:r>
            <a:r>
              <a:rPr lang="en-US" sz="2400" b="1" dirty="0"/>
              <a:t> og </a:t>
            </a:r>
            <a:r>
              <a:rPr lang="en-US" sz="2400" b="1" dirty="0" err="1"/>
              <a:t>økonomi</a:t>
            </a:r>
            <a:r>
              <a:rPr lang="en-US" sz="2400" b="1" dirty="0"/>
              <a:t> </a:t>
            </a:r>
            <a:endParaRPr lang="en-US" sz="2400" b="1" dirty="0">
              <a:cs typeface="Calibri"/>
            </a:endParaRPr>
          </a:p>
        </p:txBody>
      </p:sp>
      <p:pic>
        <p:nvPicPr>
          <p:cNvPr id="129" name="Lyd 128">
            <a:hlinkClick r:id="" action="ppaction://media"/>
            <a:extLst>
              <a:ext uri="{FF2B5EF4-FFF2-40B4-BE49-F238E27FC236}">
                <a16:creationId xmlns:a16="http://schemas.microsoft.com/office/drawing/2014/main" id="{F7BC8C6B-9A7A-2A39-B20B-BC5501420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84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5"/>
    </mc:Choice>
    <mc:Fallback xmlns="">
      <p:transition spd="slow" advTm="3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B9D31-785D-46F8-902A-7D5513FB6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Vg2</a:t>
            </a:r>
            <a:endParaRPr lang="en-US" sz="4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8B722-E65A-4DE4-B4C8-586AD242B2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endParaRPr lang="nb-NO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dirty="0">
                <a:ea typeface="+mn-lt"/>
                <a:cs typeface="+mn-lt"/>
              </a:rPr>
              <a:t>3 programfag + matematikk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dirty="0">
                <a:ea typeface="+mn-lt"/>
                <a:cs typeface="+mn-lt"/>
              </a:rPr>
              <a:t>To fordypninger innen valgt programområde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B273C8-9B52-476E-A2CE-532A1D2F2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cs typeface="Calibri"/>
              </a:rPr>
              <a:t>Vg3</a:t>
            </a:r>
            <a:endParaRPr lang="en-US" sz="4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09D5E-BAD3-45D3-9CBA-A60768AE5D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endParaRPr lang="nb-NO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dirty="0">
                <a:ea typeface="+mn-lt"/>
                <a:cs typeface="+mn-lt"/>
              </a:rPr>
              <a:t>3 programfag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dirty="0">
                <a:ea typeface="+mn-lt"/>
                <a:cs typeface="+mn-lt"/>
              </a:rPr>
              <a:t>2 programfag dersom du må ha fremmedspråk</a:t>
            </a:r>
            <a:endParaRPr lang="en-US" dirty="0"/>
          </a:p>
        </p:txBody>
      </p:sp>
      <p:pic>
        <p:nvPicPr>
          <p:cNvPr id="59" name="Lyd 58">
            <a:hlinkClick r:id="" action="ppaction://media"/>
            <a:extLst>
              <a:ext uri="{FF2B5EF4-FFF2-40B4-BE49-F238E27FC236}">
                <a16:creationId xmlns:a16="http://schemas.microsoft.com/office/drawing/2014/main" id="{9769CE0B-7E46-A11C-4EE7-01F3DE638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2A600684-9AB5-C64B-FE1A-BE5D804AE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45659"/>
              </p:ext>
            </p:extLst>
          </p:nvPr>
        </p:nvGraphicFramePr>
        <p:xfrm>
          <a:off x="839788" y="683166"/>
          <a:ext cx="8989122" cy="82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9122">
                  <a:extLst>
                    <a:ext uri="{9D8B030D-6E8A-4147-A177-3AD203B41FA5}">
                      <a16:colId xmlns:a16="http://schemas.microsoft.com/office/drawing/2014/main" val="428722915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nb-NO" sz="4400" dirty="0"/>
                        <a:t>Tenk to år fremover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0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2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7"/>
    </mc:Choice>
    <mc:Fallback xmlns="">
      <p:transition spd="slow" advTm="1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5468" y="0"/>
            <a:ext cx="10382249" cy="1143000"/>
          </a:xfrm>
        </p:spPr>
        <p:txBody>
          <a:bodyPr/>
          <a:lstStyle/>
          <a:p>
            <a:pPr algn="ctr"/>
            <a:r>
              <a:rPr lang="nb-NO" sz="5300" dirty="0"/>
              <a:t>Matematikk </a:t>
            </a:r>
            <a:br>
              <a:rPr lang="nb-NO" sz="5300" dirty="0"/>
            </a:br>
            <a:r>
              <a:rPr lang="nb-NO" sz="5300" dirty="0"/>
              <a:t>studieforberedende utdanningsprogram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49317" y="2155475"/>
            <a:ext cx="1152128" cy="68120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nb-NO" sz="3200" b="1">
                <a:solidFill>
                  <a:prstClr val="black"/>
                </a:solidFill>
              </a:rPr>
              <a:t>VG3</a:t>
            </a:r>
          </a:p>
          <a:p>
            <a:pPr algn="ctr" defTabSz="1219170">
              <a:spcBef>
                <a:spcPct val="0"/>
              </a:spcBef>
              <a:defRPr/>
            </a:pPr>
            <a:endParaRPr lang="nb-NO" sz="4800" b="1">
              <a:solidFill>
                <a:prstClr val="black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66385" y="3927108"/>
            <a:ext cx="1152128" cy="68120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nb-NO" sz="3200" b="1">
                <a:solidFill>
                  <a:prstClr val="black"/>
                </a:solidFill>
              </a:rPr>
              <a:t>VG2</a:t>
            </a:r>
          </a:p>
          <a:p>
            <a:pPr algn="ctr" defTabSz="1219170">
              <a:spcBef>
                <a:spcPct val="0"/>
              </a:spcBef>
              <a:defRPr/>
            </a:pPr>
            <a:endParaRPr lang="nb-NO" sz="4800" b="1">
              <a:solidFill>
                <a:prstClr val="black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04180" y="5563509"/>
            <a:ext cx="1152128" cy="68120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nb-NO" sz="3200" b="1">
                <a:solidFill>
                  <a:prstClr val="black"/>
                </a:solidFill>
              </a:rPr>
              <a:t>VG1</a:t>
            </a:r>
          </a:p>
          <a:p>
            <a:pPr algn="ctr" defTabSz="1219170">
              <a:spcBef>
                <a:spcPct val="0"/>
              </a:spcBef>
              <a:defRPr/>
            </a:pPr>
            <a:endParaRPr lang="nb-NO" sz="4800" b="1">
              <a:solidFill>
                <a:prstClr val="black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5413422" y="5230241"/>
            <a:ext cx="1234423" cy="9079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 dirty="0">
                <a:solidFill>
                  <a:prstClr val="black"/>
                </a:solidFill>
              </a:rPr>
              <a:t>1T</a:t>
            </a:r>
          </a:p>
          <a:p>
            <a:pPr algn="ctr" defTabSz="1219170"/>
            <a:r>
              <a:rPr lang="nb-NO" sz="2100" b="1" dirty="0">
                <a:solidFill>
                  <a:prstClr val="black"/>
                </a:solidFill>
              </a:rPr>
              <a:t>5 t/u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8208235" y="5230241"/>
            <a:ext cx="1234423" cy="9079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>
                <a:solidFill>
                  <a:prstClr val="black"/>
                </a:solidFill>
              </a:rPr>
              <a:t>1P</a:t>
            </a:r>
          </a:p>
          <a:p>
            <a:pPr algn="ctr" defTabSz="1219170"/>
            <a:r>
              <a:rPr lang="nb-NO" sz="2100" b="1">
                <a:solidFill>
                  <a:prstClr val="black"/>
                </a:solidFill>
              </a:rPr>
              <a:t>5 t/u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4214646" y="3667654"/>
            <a:ext cx="1234423" cy="90794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>
                <a:solidFill>
                  <a:prstClr val="black"/>
                </a:solidFill>
              </a:rPr>
              <a:t>R1</a:t>
            </a:r>
          </a:p>
          <a:p>
            <a:pPr algn="ctr" defTabSz="1219170"/>
            <a:r>
              <a:rPr lang="nb-NO" sz="2100" b="1">
                <a:solidFill>
                  <a:prstClr val="black"/>
                </a:solidFill>
              </a:rPr>
              <a:t>5 t/u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214646" y="1892830"/>
            <a:ext cx="1234423" cy="90794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>
                <a:solidFill>
                  <a:prstClr val="black"/>
                </a:solidFill>
              </a:rPr>
              <a:t>R2</a:t>
            </a:r>
          </a:p>
          <a:p>
            <a:pPr algn="ctr" defTabSz="1219170"/>
            <a:r>
              <a:rPr lang="nb-NO" sz="2100" b="1">
                <a:solidFill>
                  <a:prstClr val="black"/>
                </a:solidFill>
              </a:rPr>
              <a:t>5 t/u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8179266" y="3662887"/>
            <a:ext cx="1234423" cy="9079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>
                <a:solidFill>
                  <a:prstClr val="black"/>
                </a:solidFill>
              </a:rPr>
              <a:t>2P</a:t>
            </a:r>
          </a:p>
          <a:p>
            <a:pPr algn="ctr" defTabSz="1219170"/>
            <a:r>
              <a:rPr lang="nb-NO" sz="2100" b="1">
                <a:solidFill>
                  <a:prstClr val="black"/>
                </a:solidFill>
              </a:rPr>
              <a:t>3 t/u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272769" y="3668947"/>
            <a:ext cx="1234423" cy="907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>
                <a:solidFill>
                  <a:prstClr val="black"/>
                </a:solidFill>
              </a:rPr>
              <a:t>S1</a:t>
            </a:r>
          </a:p>
          <a:p>
            <a:pPr algn="ctr" defTabSz="1219170"/>
            <a:r>
              <a:rPr lang="nb-NO" sz="2100" b="1">
                <a:solidFill>
                  <a:prstClr val="black"/>
                </a:solidFill>
              </a:rPr>
              <a:t>5 t/u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288022" y="1892830"/>
            <a:ext cx="1234423" cy="907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nb-NO" sz="3200" b="1">
                <a:solidFill>
                  <a:prstClr val="black"/>
                </a:solidFill>
              </a:rPr>
              <a:t>S2</a:t>
            </a:r>
          </a:p>
          <a:p>
            <a:pPr algn="ctr" defTabSz="1219170"/>
            <a:r>
              <a:rPr lang="nb-NO" sz="2100" b="1">
                <a:solidFill>
                  <a:prstClr val="black"/>
                </a:solidFill>
              </a:rPr>
              <a:t>5 t/u</a:t>
            </a:r>
          </a:p>
        </p:txBody>
      </p:sp>
      <p:cxnSp>
        <p:nvCxnSpPr>
          <p:cNvPr id="15" name="Rett pil 22"/>
          <p:cNvCxnSpPr/>
          <p:nvPr/>
        </p:nvCxnSpPr>
        <p:spPr>
          <a:xfrm flipH="1" flipV="1">
            <a:off x="5474905" y="4645902"/>
            <a:ext cx="604249" cy="514033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24"/>
          <p:cNvCxnSpPr/>
          <p:nvPr/>
        </p:nvCxnSpPr>
        <p:spPr>
          <a:xfrm flipV="1">
            <a:off x="4785636" y="3091591"/>
            <a:ext cx="1815" cy="33740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25"/>
          <p:cNvCxnSpPr/>
          <p:nvPr/>
        </p:nvCxnSpPr>
        <p:spPr>
          <a:xfrm flipV="1">
            <a:off x="6096000" y="4647523"/>
            <a:ext cx="519092" cy="56922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26"/>
          <p:cNvCxnSpPr/>
          <p:nvPr/>
        </p:nvCxnSpPr>
        <p:spPr>
          <a:xfrm flipV="1">
            <a:off x="6960096" y="3066154"/>
            <a:ext cx="1815" cy="33740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27"/>
          <p:cNvCxnSpPr/>
          <p:nvPr/>
        </p:nvCxnSpPr>
        <p:spPr>
          <a:xfrm flipV="1">
            <a:off x="8835909" y="4791028"/>
            <a:ext cx="1815" cy="33741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28"/>
          <p:cNvCxnSpPr/>
          <p:nvPr/>
        </p:nvCxnSpPr>
        <p:spPr>
          <a:xfrm flipH="1" flipV="1">
            <a:off x="7381176" y="4647523"/>
            <a:ext cx="723783" cy="72779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Rett pil 30"/>
          <p:cNvCxnSpPr/>
          <p:nvPr/>
        </p:nvCxnSpPr>
        <p:spPr>
          <a:xfrm flipV="1">
            <a:off x="6830732" y="4692098"/>
            <a:ext cx="1194616" cy="62350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Lyd 153">
            <a:hlinkClick r:id="" action="ppaction://media"/>
            <a:extLst>
              <a:ext uri="{FF2B5EF4-FFF2-40B4-BE49-F238E27FC236}">
                <a16:creationId xmlns:a16="http://schemas.microsoft.com/office/drawing/2014/main" id="{74990211-EE85-C23F-0435-F846F4F65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0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857">
        <p:fade/>
      </p:transition>
    </mc:Choice>
    <mc:Fallback xmlns="">
      <p:transition spd="med" advTm="62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1295468" y="292375"/>
            <a:ext cx="10382249" cy="1143000"/>
          </a:xfrm>
        </p:spPr>
        <p:txBody>
          <a:bodyPr/>
          <a:lstStyle/>
          <a:p>
            <a:r>
              <a:rPr lang="nb-NO"/>
              <a:t>Fremmedspråk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1" y="1604797"/>
            <a:ext cx="10775915" cy="4405710"/>
          </a:xfrm>
        </p:spPr>
      </p:pic>
      <p:sp>
        <p:nvSpPr>
          <p:cNvPr id="6" name="TekstSylinder 5"/>
          <p:cNvSpPr txBox="1"/>
          <p:nvPr/>
        </p:nvSpPr>
        <p:spPr>
          <a:xfrm>
            <a:off x="9071703" y="2211219"/>
            <a:ext cx="1725065" cy="8309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/>
              <a:t>Fransk 3</a:t>
            </a:r>
          </a:p>
          <a:p>
            <a:r>
              <a:rPr lang="nb-NO" sz="1600" dirty="0"/>
              <a:t>Spansk 3</a:t>
            </a:r>
          </a:p>
          <a:p>
            <a:r>
              <a:rPr lang="nb-NO" sz="1600" dirty="0"/>
              <a:t>Tysk 3</a:t>
            </a:r>
          </a:p>
        </p:txBody>
      </p:sp>
      <p:cxnSp>
        <p:nvCxnSpPr>
          <p:cNvPr id="8" name="Rett pilkobling 7"/>
          <p:cNvCxnSpPr/>
          <p:nvPr/>
        </p:nvCxnSpPr>
        <p:spPr>
          <a:xfrm>
            <a:off x="7920203" y="2481283"/>
            <a:ext cx="10561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>
          <a:xfrm>
            <a:off x="9457708" y="1715122"/>
            <a:ext cx="76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VG3</a:t>
            </a:r>
          </a:p>
        </p:txBody>
      </p:sp>
      <p:pic>
        <p:nvPicPr>
          <p:cNvPr id="176" name="Lyd 175">
            <a:hlinkClick r:id="" action="ppaction://media"/>
            <a:extLst>
              <a:ext uri="{FF2B5EF4-FFF2-40B4-BE49-F238E27FC236}">
                <a16:creationId xmlns:a16="http://schemas.microsoft.com/office/drawing/2014/main" id="{FF0A79A4-2AE4-E0CC-40E6-B6363E67D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86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551">
        <p:fade/>
      </p:transition>
    </mc:Choice>
    <mc:Fallback xmlns="">
      <p:transition spd="med" advTm="78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19" x="4222750" y="6165850"/>
          <p14:tracePt t="14267" x="1069975" y="6056313"/>
          <p14:tracePt t="14274" x="1141413" y="5646738"/>
          <p14:tracePt t="14283" x="1158875" y="5397500"/>
          <p14:tracePt t="14300" x="1247775" y="4791075"/>
          <p14:tracePt t="14317" x="1336675" y="4186238"/>
          <p14:tracePt t="14333" x="1425575" y="3811588"/>
          <p14:tracePt t="14350" x="1462088" y="3579813"/>
          <p14:tracePt t="14367" x="1533525" y="3384550"/>
          <p14:tracePt t="14383" x="1550988" y="3259138"/>
          <p14:tracePt t="14400" x="1550988" y="3170238"/>
          <p14:tracePt t="14416" x="1568450" y="3098800"/>
          <p14:tracePt t="14433" x="1568450" y="3046413"/>
          <p14:tracePt t="14450" x="1568450" y="3028950"/>
          <p14:tracePt t="14451" x="1568450" y="3009900"/>
          <p14:tracePt t="14467" x="1568450" y="2974975"/>
          <p14:tracePt t="14483" x="1568450" y="2957513"/>
          <p14:tracePt t="14500" x="1568450" y="2938463"/>
          <p14:tracePt t="14516" x="1568450" y="2921000"/>
          <p14:tracePt t="14544" x="1568450" y="2903538"/>
          <p14:tracePt t="14590" x="1568450" y="2886075"/>
          <p14:tracePt t="14606" x="1568450" y="2849563"/>
          <p14:tracePt t="14613" x="1585913" y="2832100"/>
          <p14:tracePt t="14621" x="1585913" y="2797175"/>
          <p14:tracePt t="14633" x="1604963" y="2760663"/>
          <p14:tracePt t="14650" x="1622425" y="2725738"/>
          <p14:tracePt t="14667" x="1622425" y="2671763"/>
          <p14:tracePt t="14668" x="1622425" y="2654300"/>
          <p14:tracePt t="14684" x="1622425" y="2600325"/>
          <p14:tracePt t="14700" x="1622425" y="2565400"/>
          <p14:tracePt t="14716" x="1622425" y="2547938"/>
          <p14:tracePt t="14733" x="1604963" y="2511425"/>
          <p14:tracePt t="14750" x="1585913" y="2439988"/>
          <p14:tracePt t="14766" x="1568450" y="2368550"/>
          <p14:tracePt t="14783" x="1533525" y="2297113"/>
          <p14:tracePt t="14800" x="1462088" y="2208213"/>
          <p14:tracePt t="14816" x="1425575" y="2155825"/>
          <p14:tracePt t="14833" x="1373188" y="2119313"/>
          <p14:tracePt t="14850" x="1336675" y="2101850"/>
          <p14:tracePt t="14866" x="1319213" y="2084388"/>
          <p14:tracePt t="14883" x="1282700" y="2066925"/>
          <p14:tracePt t="14900" x="1230313" y="2047875"/>
          <p14:tracePt t="14901" x="1212850" y="2030413"/>
          <p14:tracePt t="14917" x="1176338" y="2030413"/>
          <p14:tracePt t="14933" x="1141413" y="2030413"/>
          <p14:tracePt t="14950" x="1069975" y="2047875"/>
          <p14:tracePt t="14966" x="998538" y="2066925"/>
          <p14:tracePt t="14983" x="927100" y="2101850"/>
          <p14:tracePt t="15000" x="873125" y="2119313"/>
          <p14:tracePt t="15001" x="855663" y="2119313"/>
          <p14:tracePt t="15017" x="838200" y="2136775"/>
          <p14:tracePt t="15033" x="819150" y="2155825"/>
          <p14:tracePt t="15050" x="801688" y="2173288"/>
          <p14:tracePt t="15066" x="784225" y="2173288"/>
          <p14:tracePt t="15083" x="749300" y="2190750"/>
          <p14:tracePt t="15100" x="730250" y="2262188"/>
          <p14:tracePt t="15116" x="695325" y="2333625"/>
          <p14:tracePt t="15134" x="677863" y="2422525"/>
          <p14:tracePt t="15150" x="677863" y="2493963"/>
          <p14:tracePt t="15166" x="677863" y="2528888"/>
          <p14:tracePt t="15183" x="677863" y="2565400"/>
          <p14:tracePt t="15200" x="677863" y="2617788"/>
          <p14:tracePt t="15216" x="677863" y="2636838"/>
          <p14:tracePt t="15233" x="677863" y="2708275"/>
          <p14:tracePt t="15250" x="712788" y="2760663"/>
          <p14:tracePt t="15266" x="766763" y="2797175"/>
          <p14:tracePt t="15283" x="838200" y="2868613"/>
          <p14:tracePt t="15300" x="927100" y="2938463"/>
          <p14:tracePt t="15316" x="981075" y="2992438"/>
          <p14:tracePt t="15333" x="1033463" y="3028950"/>
          <p14:tracePt t="15334" x="1050925" y="3028950"/>
          <p14:tracePt t="15350" x="1104900" y="3063875"/>
          <p14:tracePt t="15367" x="1122363" y="3098800"/>
          <p14:tracePt t="15383" x="1158875" y="3117850"/>
          <p14:tracePt t="15400" x="1193800" y="3152775"/>
          <p14:tracePt t="15416" x="1247775" y="3152775"/>
          <p14:tracePt t="15433" x="1319213" y="3170238"/>
          <p14:tracePt t="15450" x="1425575" y="3189288"/>
          <p14:tracePt t="15451" x="1479550" y="3189288"/>
          <p14:tracePt t="15467" x="1568450" y="3224213"/>
          <p14:tracePt t="15483" x="1657350" y="3241675"/>
          <p14:tracePt t="15500" x="1765300" y="3259138"/>
          <p14:tracePt t="15516" x="1800225" y="3278188"/>
          <p14:tracePt t="15533" x="1854200" y="3278188"/>
          <p14:tracePt t="15550" x="1925638" y="3278188"/>
          <p14:tracePt t="15567" x="1960563" y="3278188"/>
          <p14:tracePt t="15583" x="2032000" y="3278188"/>
          <p14:tracePt t="15584" x="2049463" y="3278188"/>
          <p14:tracePt t="15600" x="2120900" y="3241675"/>
          <p14:tracePt t="15616" x="2174875" y="3206750"/>
          <p14:tracePt t="15633" x="2228850" y="3189288"/>
          <p14:tracePt t="15650" x="2281238" y="3135313"/>
          <p14:tracePt t="15667" x="2298700" y="3117850"/>
          <p14:tracePt t="15683" x="2317750" y="3081338"/>
          <p14:tracePt t="15684" x="2335213" y="3063875"/>
          <p14:tracePt t="15700" x="2352675" y="3028950"/>
          <p14:tracePt t="15716" x="2370138" y="2974975"/>
          <p14:tracePt t="15733" x="2389188" y="2886075"/>
          <p14:tracePt t="15750" x="2406650" y="2832100"/>
          <p14:tracePt t="15766" x="2406650" y="2778125"/>
          <p14:tracePt t="15783" x="2406650" y="2760663"/>
          <p14:tracePt t="15800" x="2406650" y="2743200"/>
          <p14:tracePt t="15817" x="2406650" y="2708275"/>
          <p14:tracePt t="15817" x="2406650" y="2689225"/>
          <p14:tracePt t="15834" x="2389188" y="2654300"/>
          <p14:tracePt t="15850" x="2389188" y="2600325"/>
          <p14:tracePt t="15866" x="2352675" y="2547938"/>
          <p14:tracePt t="15883" x="2335213" y="2511425"/>
          <p14:tracePt t="15900" x="2298700" y="2476500"/>
          <p14:tracePt t="15916" x="2281238" y="2439988"/>
          <p14:tracePt t="15933" x="2246313" y="2368550"/>
          <p14:tracePt t="15950" x="2209800" y="2279650"/>
          <p14:tracePt t="15966" x="2174875" y="2262188"/>
          <p14:tracePt t="15983" x="2174875" y="2208213"/>
          <p14:tracePt t="16000" x="2138363" y="2173288"/>
          <p14:tracePt t="16016" x="2103438" y="2136775"/>
          <p14:tracePt t="16033" x="2066925" y="2101850"/>
          <p14:tracePt t="16050" x="2032000" y="2066925"/>
          <p14:tracePt t="16051" x="2014538" y="2047875"/>
          <p14:tracePt t="16067" x="1960563" y="2012950"/>
          <p14:tracePt t="16083" x="1906588" y="2012950"/>
          <p14:tracePt t="16100" x="1871663" y="1995488"/>
          <p14:tracePt t="16116" x="1817688" y="1995488"/>
          <p14:tracePt t="16133" x="1746250" y="1978025"/>
          <p14:tracePt t="16150" x="1693863" y="1978025"/>
          <p14:tracePt t="16167" x="1622425" y="1978025"/>
          <p14:tracePt t="16183" x="1568450" y="1978025"/>
          <p14:tracePt t="16200" x="1497013" y="1978025"/>
          <p14:tracePt t="16216" x="1479550" y="1978025"/>
          <p14:tracePt t="16233" x="1425575" y="1978025"/>
          <p14:tracePt t="16250" x="1390650" y="1978025"/>
          <p14:tracePt t="16267" x="1354138" y="1978025"/>
          <p14:tracePt t="16283" x="1336675" y="1978025"/>
          <p14:tracePt t="16300" x="1282700" y="1995488"/>
          <p14:tracePt t="16316" x="1265238" y="2012950"/>
          <p14:tracePt t="16333" x="1193800" y="2047875"/>
          <p14:tracePt t="16350" x="1141413" y="2084388"/>
          <p14:tracePt t="16366" x="1069975" y="2119313"/>
          <p14:tracePt t="16367" x="1050925" y="2155825"/>
          <p14:tracePt t="16383" x="981075" y="2190750"/>
          <p14:tracePt t="16400" x="927100" y="2244725"/>
          <p14:tracePt t="16416" x="890588" y="2297113"/>
          <p14:tracePt t="16433" x="838200" y="2351088"/>
          <p14:tracePt t="16450" x="819150" y="2405063"/>
          <p14:tracePt t="16466" x="766763" y="2476500"/>
          <p14:tracePt t="16483" x="749300" y="2511425"/>
          <p14:tracePt t="16484" x="730250" y="2565400"/>
          <p14:tracePt t="16500" x="712788" y="2600325"/>
          <p14:tracePt t="16516" x="695325" y="2671763"/>
          <p14:tracePt t="16533" x="695325" y="2760663"/>
          <p14:tracePt t="16550" x="712788" y="2886075"/>
          <p14:tracePt t="16566" x="730250" y="2992438"/>
          <p14:tracePt t="16584" x="801688" y="3135313"/>
          <p14:tracePt t="16600" x="873125" y="3206750"/>
          <p14:tracePt t="16612" x="873125" y="3224213"/>
          <p14:tracePt t="16616" x="890588" y="3241675"/>
          <p14:tracePt t="16633" x="944563" y="3295650"/>
          <p14:tracePt t="16650" x="981075" y="3295650"/>
          <p14:tracePt t="16667" x="1016000" y="3330575"/>
          <p14:tracePt t="16683" x="1050925" y="3349625"/>
          <p14:tracePt t="16700" x="1104900" y="3349625"/>
          <p14:tracePt t="16701" x="1122363" y="3367088"/>
          <p14:tracePt t="16716" x="1158875" y="3384550"/>
          <p14:tracePt t="16733" x="1193800" y="3402013"/>
          <p14:tracePt t="16750" x="1230313" y="3402013"/>
          <p14:tracePt t="16767" x="1301750" y="3402013"/>
          <p14:tracePt t="16783" x="1354138" y="3402013"/>
          <p14:tracePt t="16800" x="1390650" y="3402013"/>
          <p14:tracePt t="16817" x="1462088" y="3402013"/>
          <p14:tracePt t="16817" x="1497013" y="3402013"/>
          <p14:tracePt t="16833" x="1514475" y="3402013"/>
          <p14:tracePt t="16834" x="1550988" y="3402013"/>
          <p14:tracePt t="16849" x="1585913" y="3402013"/>
          <p14:tracePt t="16866" x="1622425" y="3402013"/>
          <p14:tracePt t="16883" x="1674813" y="3384550"/>
          <p14:tracePt t="16900" x="1711325" y="3367088"/>
          <p14:tracePt t="16916" x="1765300" y="3367088"/>
          <p14:tracePt t="16933" x="1835150" y="3330575"/>
          <p14:tracePt t="16934" x="1871663" y="3313113"/>
          <p14:tracePt t="16950" x="1925638" y="3295650"/>
          <p14:tracePt t="16966" x="1978025" y="3259138"/>
          <p14:tracePt t="16983" x="2014538" y="3241675"/>
          <p14:tracePt t="17004" x="2032000" y="3241675"/>
          <p14:tracePt t="17016" x="2049463" y="3241675"/>
          <p14:tracePt t="17033" x="2049463" y="3224213"/>
          <p14:tracePt t="17050" x="2085975" y="3189288"/>
          <p14:tracePt t="17074" x="2103438" y="3189288"/>
          <p14:tracePt t="17090" x="2103438" y="3170238"/>
          <p14:tracePt t="17105" x="2120900" y="3152775"/>
          <p14:tracePt t="17117" x="2120900" y="3135313"/>
          <p14:tracePt t="17133" x="2138363" y="3135313"/>
          <p14:tracePt t="17150" x="2157413" y="3098800"/>
          <p14:tracePt t="17167" x="2174875" y="3046413"/>
          <p14:tracePt t="17183" x="2192338" y="3028950"/>
          <p14:tracePt t="17200" x="2209800" y="3028950"/>
          <p14:tracePt t="17221" x="2209800" y="3009900"/>
          <p14:tracePt t="17237" x="2209800" y="2992438"/>
          <p14:tracePt t="17252" x="2209800" y="2974975"/>
          <p14:tracePt t="17267" x="2209800" y="2957513"/>
          <p14:tracePt t="17268" x="2228850" y="2938463"/>
          <p14:tracePt t="17284" x="2246313" y="2903538"/>
          <p14:tracePt t="17300" x="2246313" y="2868613"/>
          <p14:tracePt t="17316" x="2246313" y="2832100"/>
          <p14:tracePt t="17333" x="2246313" y="2814638"/>
          <p14:tracePt t="17362" x="2246313" y="2797175"/>
          <p14:tracePt t="17378" x="2246313" y="2778125"/>
          <p14:tracePt t="17394" x="2246313" y="2760663"/>
          <p14:tracePt t="18266" x="2317750" y="2725738"/>
          <p14:tracePt t="18274" x="2441575" y="2654300"/>
          <p14:tracePt t="18283" x="2530475" y="2600325"/>
          <p14:tracePt t="18300" x="2690813" y="2511425"/>
          <p14:tracePt t="18316" x="2833688" y="2457450"/>
          <p14:tracePt t="18333" x="3013075" y="2368550"/>
          <p14:tracePt t="18350" x="3244850" y="2297113"/>
          <p14:tracePt t="18366" x="3511550" y="2244725"/>
          <p14:tracePt t="18384" x="3725863" y="2208213"/>
          <p14:tracePt t="18400" x="3849688" y="2190750"/>
          <p14:tracePt t="18416" x="3921125" y="2173288"/>
          <p14:tracePt t="18433" x="4010025" y="2155825"/>
          <p14:tracePt t="18450" x="4098925" y="2136775"/>
          <p14:tracePt t="18466" x="4189413" y="2119313"/>
          <p14:tracePt t="18483" x="4260850" y="2119313"/>
          <p14:tracePt t="18500" x="4295775" y="2101850"/>
          <p14:tracePt t="18517" x="4349750" y="2084388"/>
          <p14:tracePt t="18533" x="4367213" y="2084388"/>
          <p14:tracePt t="18550" x="4384675" y="2084388"/>
          <p14:tracePt t="18580" x="4402138" y="2084388"/>
          <p14:tracePt t="18595" x="4421188" y="2084388"/>
          <p14:tracePt t="18635" x="4402138" y="2084388"/>
          <p14:tracePt t="18650" x="4384675" y="2084388"/>
          <p14:tracePt t="18658" x="4349750" y="2084388"/>
          <p14:tracePt t="18667" x="4330700" y="2101850"/>
          <p14:tracePt t="18683" x="4278313" y="2101850"/>
          <p14:tracePt t="18700" x="4224338" y="2101850"/>
          <p14:tracePt t="18716" x="4170363" y="2101850"/>
          <p14:tracePt t="18733" x="4098925" y="2119313"/>
          <p14:tracePt t="18750" x="4029075" y="2155825"/>
          <p14:tracePt t="18766" x="3957638" y="2173288"/>
          <p14:tracePt t="18784" x="3832225" y="2208213"/>
          <p14:tracePt t="18800" x="3778250" y="2227263"/>
          <p14:tracePt t="18816" x="3725863" y="2262188"/>
          <p14:tracePt t="18833" x="3671888" y="2279650"/>
          <p14:tracePt t="18850" x="3654425" y="2316163"/>
          <p14:tracePt t="18867" x="3617913" y="2351088"/>
          <p14:tracePt t="18868" x="3600450" y="2351088"/>
          <p14:tracePt t="18884" x="3582988" y="2405063"/>
          <p14:tracePt t="18900" x="3565525" y="2476500"/>
          <p14:tracePt t="18916" x="3546475" y="2547938"/>
          <p14:tracePt t="18933" x="3546475" y="2617788"/>
          <p14:tracePt t="18950" x="3546475" y="2708275"/>
          <p14:tracePt t="18966" x="3546475" y="2797175"/>
          <p14:tracePt t="18983" x="3565525" y="2868613"/>
          <p14:tracePt t="19000" x="3582988" y="2938463"/>
          <p14:tracePt t="19016" x="3600450" y="2957513"/>
          <p14:tracePt t="19033" x="3617913" y="2992438"/>
          <p14:tracePt t="19050" x="3654425" y="3028950"/>
          <p14:tracePt t="19066" x="3671888" y="3046413"/>
          <p14:tracePt t="19083" x="3706813" y="3063875"/>
          <p14:tracePt t="19100" x="3760788" y="3098800"/>
          <p14:tracePt t="19117" x="3797300" y="3117850"/>
          <p14:tracePt t="19117" x="3814763" y="3117850"/>
          <p14:tracePt t="19133" x="3849688" y="3135313"/>
          <p14:tracePt t="19150" x="3886200" y="3152775"/>
          <p14:tracePt t="19166" x="3938588" y="3170238"/>
          <p14:tracePt t="19183" x="3957638" y="3189288"/>
          <p14:tracePt t="19200" x="4010025" y="3189288"/>
          <p14:tracePt t="19217" x="4064000" y="3189288"/>
          <p14:tracePt t="19218" x="4081463" y="3189288"/>
          <p14:tracePt t="19233" x="4117975" y="3189288"/>
          <p14:tracePt t="19249" x="4170363" y="3189288"/>
          <p14:tracePt t="19266" x="4241800" y="3189288"/>
          <p14:tracePt t="19283" x="4278313" y="3189288"/>
          <p14:tracePt t="19300" x="4349750" y="3189288"/>
          <p14:tracePt t="19316" x="4421188" y="3189288"/>
          <p14:tracePt t="19333" x="4491038" y="3189288"/>
          <p14:tracePt t="19334" x="4527550" y="3170238"/>
          <p14:tracePt t="19350" x="4581525" y="3152775"/>
          <p14:tracePt t="19366" x="4652963" y="3152775"/>
          <p14:tracePt t="19383" x="4687888" y="3135313"/>
          <p14:tracePt t="19400" x="4722813" y="3117850"/>
          <p14:tracePt t="19417" x="4776788" y="3098800"/>
          <p14:tracePt t="19433" x="4830763" y="3081338"/>
          <p14:tracePt t="19449" x="4883150" y="3046413"/>
          <p14:tracePt t="19467" x="4991100" y="3009900"/>
          <p14:tracePt t="19483" x="5026025" y="2992438"/>
          <p14:tracePt t="19500" x="5080000" y="2957513"/>
          <p14:tracePt t="19516" x="5097463" y="2938463"/>
          <p14:tracePt t="19533" x="5151438" y="2886075"/>
          <p14:tracePt t="19550" x="5186363" y="2849563"/>
          <p14:tracePt t="19567" x="5257800" y="2797175"/>
          <p14:tracePt t="19583" x="5276850" y="2743200"/>
          <p14:tracePt t="19600" x="5276850" y="2708275"/>
          <p14:tracePt t="19616" x="5276850" y="2654300"/>
          <p14:tracePt t="19633" x="5276850" y="2636838"/>
          <p14:tracePt t="19650" x="5276850" y="2617788"/>
          <p14:tracePt t="19667" x="5276850" y="2547938"/>
          <p14:tracePt t="19683" x="5276850" y="2511425"/>
          <p14:tracePt t="19700" x="5276850" y="2476500"/>
          <p14:tracePt t="19716" x="5240338" y="2422525"/>
          <p14:tracePt t="19733" x="5205413" y="2405063"/>
          <p14:tracePt t="19750" x="5186363" y="2351088"/>
          <p14:tracePt t="19766" x="5168900" y="2316163"/>
          <p14:tracePt t="19784" x="5114925" y="2297113"/>
          <p14:tracePt t="19800" x="5097463" y="2262188"/>
          <p14:tracePt t="19816" x="5080000" y="2227263"/>
          <p14:tracePt t="19833" x="5026025" y="2190750"/>
          <p14:tracePt t="19849" x="4991100" y="2173288"/>
          <p14:tracePt t="19866" x="4937125" y="2155825"/>
          <p14:tracePt t="19883" x="4919663" y="2119313"/>
          <p14:tracePt t="19900" x="4848225" y="2101850"/>
          <p14:tracePt t="19901" x="4830763" y="2101850"/>
          <p14:tracePt t="19917" x="4759325" y="2084388"/>
          <p14:tracePt t="19933" x="4670425" y="2066925"/>
          <p14:tracePt t="19949" x="4598988" y="2047875"/>
          <p14:tracePt t="19966" x="4510088" y="2030413"/>
          <p14:tracePt t="19983" x="4421188" y="2030413"/>
          <p14:tracePt t="20000" x="4367213" y="2030413"/>
          <p14:tracePt t="20016" x="4313238" y="2030413"/>
          <p14:tracePt t="20018" x="4295775" y="2030413"/>
          <p14:tracePt t="20034" x="4260850" y="2030413"/>
          <p14:tracePt t="20050" x="4206875" y="2030413"/>
          <p14:tracePt t="20066" x="4170363" y="2030413"/>
          <p14:tracePt t="20083" x="4135438" y="2047875"/>
          <p14:tracePt t="20100" x="4081463" y="2066925"/>
          <p14:tracePt t="20116" x="4029075" y="2084388"/>
          <p14:tracePt t="20133" x="3975100" y="2084388"/>
          <p14:tracePt t="20149" x="3938588" y="2084388"/>
          <p14:tracePt t="20167" x="3867150" y="2101850"/>
          <p14:tracePt t="20183" x="3832225" y="2119313"/>
          <p14:tracePt t="20200" x="3814763" y="2136775"/>
          <p14:tracePt t="20216" x="3778250" y="2155825"/>
          <p14:tracePt t="20233" x="3743325" y="2173288"/>
          <p14:tracePt t="20249" x="3706813" y="2190750"/>
          <p14:tracePt t="20266" x="3671888" y="2208213"/>
          <p14:tracePt t="20284" x="3636963" y="2244725"/>
          <p14:tracePt t="20300" x="3600450" y="2297113"/>
          <p14:tracePt t="20316" x="3582988" y="2351088"/>
          <p14:tracePt t="20333" x="3546475" y="2387600"/>
          <p14:tracePt t="20350" x="3529013" y="2457450"/>
          <p14:tracePt t="20366" x="3511550" y="2528888"/>
          <p14:tracePt t="20383" x="3511550" y="2636838"/>
          <p14:tracePt t="20400" x="3511550" y="2708275"/>
          <p14:tracePt t="20416" x="3511550" y="2778125"/>
          <p14:tracePt t="20433" x="3511550" y="2814638"/>
          <p14:tracePt t="20450" x="3529013" y="2886075"/>
          <p14:tracePt t="20467" x="3546475" y="2938463"/>
          <p14:tracePt t="20484" x="3582988" y="3009900"/>
          <p14:tracePt t="20484" x="3582988" y="3028950"/>
          <p14:tracePt t="20500" x="3600450" y="3063875"/>
          <p14:tracePt t="20516" x="3617913" y="3081338"/>
          <p14:tracePt t="20533" x="3636963" y="3098800"/>
          <p14:tracePt t="20550" x="3671888" y="3135313"/>
          <p14:tracePt t="20566" x="3689350" y="3135313"/>
          <p14:tracePt t="20583" x="3725863" y="3152775"/>
          <p14:tracePt t="20585" x="3743325" y="3170238"/>
          <p14:tracePt t="20600" x="3778250" y="3189288"/>
          <p14:tracePt t="20617" x="3814763" y="3206750"/>
          <p14:tracePt t="20639" x="3832225" y="3206750"/>
          <p14:tracePt t="20650" x="3849688" y="3206750"/>
          <p14:tracePt t="20666" x="3886200" y="3206750"/>
          <p14:tracePt t="20683" x="3903663" y="3206750"/>
          <p14:tracePt t="20700" x="3921125" y="3206750"/>
          <p14:tracePt t="20701" x="3957638" y="3206750"/>
          <p14:tracePt t="20717" x="3992563" y="3206750"/>
          <p14:tracePt t="20733" x="4046538" y="3206750"/>
          <p14:tracePt t="20749" x="4064000" y="3206750"/>
          <p14:tracePt t="20766" x="4098925" y="3206750"/>
          <p14:tracePt t="20783" x="4135438" y="3206750"/>
          <p14:tracePt t="20800" x="4152900" y="3206750"/>
          <p14:tracePt t="20801" x="4189413" y="3206750"/>
          <p14:tracePt t="20817" x="4295775" y="3170238"/>
          <p14:tracePt t="20833" x="4367213" y="3152775"/>
          <p14:tracePt t="20849" x="4421188" y="3135313"/>
          <p14:tracePt t="20866" x="4473575" y="3135313"/>
          <p14:tracePt t="20883" x="4510088" y="3135313"/>
          <p14:tracePt t="20900" x="4545013" y="3135313"/>
          <p14:tracePt t="20916" x="4562475" y="3135313"/>
          <p14:tracePt t="20933" x="4598988" y="3117850"/>
          <p14:tracePt t="20950" x="4633913" y="3117850"/>
          <p14:tracePt t="20966" x="4670425" y="3098800"/>
          <p14:tracePt t="20983" x="4705350" y="3081338"/>
          <p14:tracePt t="20999" x="4722813" y="3063875"/>
          <p14:tracePt t="21016" x="4759325" y="3063875"/>
          <p14:tracePt t="21033" x="4776788" y="3046413"/>
          <p14:tracePt t="21050" x="4813300" y="3028950"/>
          <p14:tracePt t="21066" x="4848225" y="3028950"/>
          <p14:tracePt t="21083" x="4865688" y="2992438"/>
          <p14:tracePt t="21100" x="4883150" y="2938463"/>
          <p14:tracePt t="21116" x="4902200" y="2903538"/>
          <p14:tracePt t="21133" x="4919663" y="2886075"/>
          <p14:tracePt t="21134" x="4937125" y="2868613"/>
          <p14:tracePt t="21151" x="4954588" y="2849563"/>
          <p14:tracePt t="21166" x="4954588" y="2814638"/>
          <p14:tracePt t="21183" x="4954588" y="2778125"/>
          <p14:tracePt t="21199" x="4954588" y="2743200"/>
          <p14:tracePt t="21216" x="4954588" y="2689225"/>
          <p14:tracePt t="21233" x="4954588" y="2671763"/>
          <p14:tracePt t="21234" x="4954588" y="2654300"/>
          <p14:tracePt t="21250" x="4954588" y="2617788"/>
          <p14:tracePt t="21266" x="4954588" y="2565400"/>
          <p14:tracePt t="21283" x="4954588" y="2547938"/>
          <p14:tracePt t="21300" x="4954588" y="2493963"/>
          <p14:tracePt t="21317" x="4954588" y="2457450"/>
          <p14:tracePt t="21333" x="4937125" y="2422525"/>
          <p14:tracePt t="21350" x="4919663" y="2422525"/>
          <p14:tracePt t="21351" x="4919663" y="2405063"/>
          <p14:tracePt t="21367" x="4919663" y="2368550"/>
          <p14:tracePt t="21383" x="4902200" y="2351088"/>
          <p14:tracePt t="21399" x="4902200" y="2333625"/>
          <p14:tracePt t="21416" x="4883150" y="2316163"/>
          <p14:tracePt t="21433" x="4865688" y="2316163"/>
          <p14:tracePt t="21449" x="4848225" y="2297113"/>
          <p14:tracePt t="21466" x="4813300" y="2279650"/>
          <p14:tracePt t="21483" x="4794250" y="2262188"/>
          <p14:tracePt t="21500" x="4759325" y="2244725"/>
          <p14:tracePt t="21517" x="4705350" y="2208213"/>
          <p14:tracePt t="21533" x="4652963" y="2208213"/>
          <p14:tracePt t="21550" x="4616450" y="2190750"/>
          <p14:tracePt t="21566" x="4545013" y="2173288"/>
          <p14:tracePt t="21583" x="4491038" y="2155825"/>
          <p14:tracePt t="21600" x="4421188" y="2155825"/>
          <p14:tracePt t="21601" x="4402138" y="2136775"/>
          <p14:tracePt t="21615" x="4384675" y="2136775"/>
          <p14:tracePt t="21617" x="4349750" y="2136775"/>
          <p14:tracePt t="21633" x="4295775" y="2136775"/>
          <p14:tracePt t="21650" x="4241800" y="2136775"/>
          <p14:tracePt t="21666" x="4189413" y="2136775"/>
          <p14:tracePt t="21683" x="4135438" y="2136775"/>
          <p14:tracePt t="21700" x="4081463" y="2136775"/>
          <p14:tracePt t="21716" x="4029075" y="2155825"/>
          <p14:tracePt t="21733" x="3957638" y="2173288"/>
          <p14:tracePt t="21734" x="3957638" y="2190750"/>
          <p14:tracePt t="21750" x="3903663" y="2208213"/>
          <p14:tracePt t="21766" x="3867150" y="2208213"/>
          <p14:tracePt t="21783" x="3832225" y="2208213"/>
          <p14:tracePt t="21800" x="3814763" y="2227263"/>
          <p14:tracePt t="21816" x="3797300" y="2244725"/>
          <p14:tracePt t="21833" x="3760788" y="2279650"/>
          <p14:tracePt t="21850" x="3725863" y="2297113"/>
          <p14:tracePt t="21851" x="3725863" y="2316163"/>
          <p14:tracePt t="21866" x="3706813" y="2333625"/>
          <p14:tracePt t="21883" x="3689350" y="2368550"/>
          <p14:tracePt t="21900" x="3671888" y="2422525"/>
          <p14:tracePt t="21916" x="3654425" y="2457450"/>
          <p14:tracePt t="21933" x="3654425" y="2528888"/>
          <p14:tracePt t="21950" x="3654425" y="2600325"/>
          <p14:tracePt t="21967" x="3654425" y="2689225"/>
          <p14:tracePt t="21983" x="3654425" y="2725738"/>
          <p14:tracePt t="22000" x="3654425" y="2743200"/>
          <p14:tracePt t="22017" x="3654425" y="2778125"/>
          <p14:tracePt t="22033" x="3654425" y="2797175"/>
          <p14:tracePt t="22049" x="3654425" y="2832100"/>
          <p14:tracePt t="22067" x="3671888" y="2868613"/>
          <p14:tracePt t="22068" x="3671888" y="2886075"/>
          <p14:tracePt t="22083" x="3689350" y="2903538"/>
          <p14:tracePt t="22100" x="3706813" y="2938463"/>
          <p14:tracePt t="22116" x="3706813" y="2957513"/>
          <p14:tracePt t="22133" x="3725863" y="2992438"/>
          <p14:tracePt t="22150" x="3725863" y="3009900"/>
          <p14:tracePt t="22166" x="3760788" y="3028950"/>
          <p14:tracePt t="22183" x="3797300" y="3028950"/>
          <p14:tracePt t="22201" x="3814763" y="3046413"/>
          <p14:tracePt t="22216" x="3832225" y="3063875"/>
          <p14:tracePt t="22233" x="3849688" y="3063875"/>
          <p14:tracePt t="22250" x="3867150" y="3081338"/>
          <p14:tracePt t="22266" x="3867150" y="3098800"/>
          <p14:tracePt t="22283" x="3886200" y="3098800"/>
          <p14:tracePt t="22300" x="3903663" y="3098800"/>
          <p14:tracePt t="22316" x="3921125" y="3098800"/>
          <p14:tracePt t="22317" x="3938588" y="3098800"/>
          <p14:tracePt t="22333" x="3957638" y="3098800"/>
          <p14:tracePt t="22349" x="3992563" y="3098800"/>
          <p14:tracePt t="22366" x="4010025" y="3098800"/>
          <p14:tracePt t="22383" x="4029075" y="3098800"/>
          <p14:tracePt t="22399" x="4064000" y="3098800"/>
          <p14:tracePt t="22416" x="4098925" y="3098800"/>
          <p14:tracePt t="22433" x="4152900" y="3098800"/>
          <p14:tracePt t="22449" x="4206875" y="3098800"/>
          <p14:tracePt t="22466" x="4241800" y="3098800"/>
          <p14:tracePt t="22483" x="4278313" y="3098800"/>
          <p14:tracePt t="22500" x="4313238" y="3098800"/>
          <p14:tracePt t="22516" x="4367213" y="3098800"/>
          <p14:tracePt t="22533" x="4421188" y="3098800"/>
          <p14:tracePt t="22550" x="4456113" y="3098800"/>
          <p14:tracePt t="22566" x="4473575" y="3098800"/>
          <p14:tracePt t="22583" x="4491038" y="3098800"/>
          <p14:tracePt t="22600" x="4527550" y="3098800"/>
          <p14:tracePt t="22616" x="4545013" y="3098800"/>
          <p14:tracePt t="22633" x="4562475" y="3098800"/>
          <p14:tracePt t="22650" x="4598988" y="3098800"/>
          <p14:tracePt t="22667" x="4616450" y="3098800"/>
          <p14:tracePt t="22683" x="4652963" y="3098800"/>
          <p14:tracePt t="22700" x="4670425" y="3098800"/>
          <p14:tracePt t="22716" x="4687888" y="3098800"/>
          <p14:tracePt t="22736" x="4705350" y="3098800"/>
          <p14:tracePt t="22768" x="4722813" y="3098800"/>
          <p14:tracePt t="22783" x="4741863" y="3081338"/>
          <p14:tracePt t="22791" x="4759325" y="3081338"/>
          <p14:tracePt t="22799" x="4776788" y="3081338"/>
          <p14:tracePt t="22816" x="4794250" y="3081338"/>
          <p14:tracePt t="22833" x="4813300" y="3081338"/>
          <p14:tracePt t="22850" x="4848225" y="3063875"/>
          <p14:tracePt t="22868" x="4865688" y="3063875"/>
          <p14:tracePt t="22884" x="4883150" y="3063875"/>
          <p14:tracePt t="22900" x="4902200" y="3063875"/>
          <p14:tracePt t="22962" x="4919663" y="3063875"/>
          <p14:tracePt t="23085" x="4937125" y="3063875"/>
          <p14:tracePt t="23890" x="4937125" y="3046413"/>
          <p14:tracePt t="23897" x="4937125" y="3028950"/>
          <p14:tracePt t="23905" x="4937125" y="3009900"/>
          <p14:tracePt t="23916" x="4937125" y="2974975"/>
          <p14:tracePt t="23933" x="4937125" y="2957513"/>
          <p14:tracePt t="23950" x="4937125" y="2903538"/>
          <p14:tracePt t="23966" x="4937125" y="2849563"/>
          <p14:tracePt t="23967" x="4937125" y="2814638"/>
          <p14:tracePt t="23983" x="4937125" y="2778125"/>
          <p14:tracePt t="23999" x="4937125" y="2708275"/>
          <p14:tracePt t="24016" x="4937125" y="2654300"/>
          <p14:tracePt t="24033" x="4919663" y="2617788"/>
          <p14:tracePt t="24050" x="4902200" y="2582863"/>
          <p14:tracePt t="24066" x="4883150" y="2547938"/>
          <p14:tracePt t="24083" x="4830763" y="2493963"/>
          <p14:tracePt t="24100" x="4813300" y="2476500"/>
          <p14:tracePt t="24116" x="4794250" y="2439988"/>
          <p14:tracePt t="24133" x="4759325" y="2387600"/>
          <p14:tracePt t="24150" x="4722813" y="2351088"/>
          <p14:tracePt t="24166" x="4670425" y="2316163"/>
          <p14:tracePt t="24183" x="4633913" y="2297113"/>
          <p14:tracePt t="24200" x="4562475" y="2244725"/>
          <p14:tracePt t="24217" x="4510088" y="2208213"/>
          <p14:tracePt t="24233" x="4473575" y="2190750"/>
          <p14:tracePt t="24249" x="4438650" y="2155825"/>
          <p14:tracePt t="24266" x="4367213" y="2136775"/>
          <p14:tracePt t="24283" x="4313238" y="2119313"/>
          <p14:tracePt t="24300" x="4241800" y="2084388"/>
          <p14:tracePt t="24316" x="4152900" y="2066925"/>
          <p14:tracePt t="24333" x="4081463" y="2047875"/>
          <p14:tracePt t="24350" x="3975100" y="2030413"/>
          <p14:tracePt t="24366" x="3903663" y="2030413"/>
          <p14:tracePt t="24383" x="3832225" y="2030413"/>
          <p14:tracePt t="24399" x="3797300" y="2030413"/>
          <p14:tracePt t="24416" x="3743325" y="2030413"/>
          <p14:tracePt t="24433" x="3671888" y="2047875"/>
          <p14:tracePt t="24450" x="3636963" y="2047875"/>
          <p14:tracePt t="24466" x="3582988" y="2084388"/>
          <p14:tracePt t="24483" x="3565525" y="2119313"/>
          <p14:tracePt t="24484" x="3546475" y="2136775"/>
          <p14:tracePt t="24500" x="3529013" y="2173288"/>
          <p14:tracePt t="24516" x="3494088" y="2190750"/>
          <p14:tracePt t="24533" x="3475038" y="2227263"/>
          <p14:tracePt t="24554" x="3475038" y="2244725"/>
          <p14:tracePt t="24566" x="3457575" y="2244725"/>
          <p14:tracePt t="24583" x="3440113" y="2262188"/>
          <p14:tracePt t="24600" x="3440113" y="2279650"/>
          <p14:tracePt t="24616" x="3440113" y="2316163"/>
          <p14:tracePt t="24640" x="3440113" y="2333625"/>
          <p14:tracePt t="24655" x="3440113" y="2351088"/>
          <p14:tracePt t="24866" x="3797300" y="2351088"/>
          <p14:tracePt t="24873" x="4313238" y="2351088"/>
          <p14:tracePt t="24883" x="4741863" y="2351088"/>
          <p14:tracePt t="24899" x="5383213" y="2297113"/>
          <p14:tracePt t="24916" x="5989638" y="2244725"/>
          <p14:tracePt t="24933" x="6399213" y="2173288"/>
          <p14:tracePt t="24950" x="6577013" y="2119313"/>
          <p14:tracePt t="24951" x="6613525" y="2119313"/>
          <p14:tracePt t="24967" x="6648450" y="2101850"/>
          <p14:tracePt t="24983" x="6665913" y="2101850"/>
          <p14:tracePt t="25311" x="6648450" y="2101850"/>
          <p14:tracePt t="25319" x="6630988" y="2119313"/>
          <p14:tracePt t="25335" x="6630988" y="2136775"/>
          <p14:tracePt t="25343" x="6613525" y="2155825"/>
          <p14:tracePt t="25358" x="6594475" y="2173288"/>
          <p14:tracePt t="25366" x="6594475" y="2190750"/>
          <p14:tracePt t="25383" x="6577013" y="2208213"/>
          <p14:tracePt t="25399" x="6577013" y="2244725"/>
          <p14:tracePt t="25416" x="6559550" y="2297113"/>
          <p14:tracePt t="25433" x="6559550" y="2316163"/>
          <p14:tracePt t="25450" x="6559550" y="2368550"/>
          <p14:tracePt t="25466" x="6559550" y="2405063"/>
          <p14:tracePt t="25483" x="6559550" y="2457450"/>
          <p14:tracePt t="25500" x="6559550" y="2493963"/>
          <p14:tracePt t="25516" x="6577013" y="2547938"/>
          <p14:tracePt t="25533" x="6577013" y="2582863"/>
          <p14:tracePt t="25550" x="6594475" y="2617788"/>
          <p14:tracePt t="25566" x="6613525" y="2671763"/>
          <p14:tracePt t="25583" x="6630988" y="2708275"/>
          <p14:tracePt t="25600" x="6665913" y="2797175"/>
          <p14:tracePt t="25616" x="6702425" y="2868613"/>
          <p14:tracePt t="25633" x="6737350" y="2903538"/>
          <p14:tracePt t="25649" x="6773863" y="2957513"/>
          <p14:tracePt t="25666" x="6791325" y="3009900"/>
          <p14:tracePt t="25683" x="6826250" y="3063875"/>
          <p14:tracePt t="25700" x="6845300" y="3081338"/>
          <p14:tracePt t="25701" x="6880225" y="3117850"/>
          <p14:tracePt t="25717" x="6915150" y="3152775"/>
          <p14:tracePt t="25733" x="6986588" y="3206750"/>
          <p14:tracePt t="25749" x="7040563" y="3241675"/>
          <p14:tracePt t="25766" x="7094538" y="3278188"/>
          <p14:tracePt t="25783" x="7146925" y="3295650"/>
          <p14:tracePt t="25800" x="7237413" y="3330575"/>
          <p14:tracePt t="25816" x="7343775" y="3349625"/>
          <p14:tracePt t="25817" x="7378700" y="3367088"/>
          <p14:tracePt t="25833" x="7469188" y="3367088"/>
          <p14:tracePt t="25849" x="7558088" y="3367088"/>
          <p14:tracePt t="25866" x="7646988" y="3367088"/>
          <p14:tracePt t="25883" x="7718425" y="3367088"/>
          <p14:tracePt t="25900" x="7807325" y="3330575"/>
          <p14:tracePt t="25916" x="7878763" y="3259138"/>
          <p14:tracePt t="25933" x="7950200" y="3170238"/>
          <p14:tracePt t="25950" x="8074025" y="3046413"/>
          <p14:tracePt t="25966" x="8128000" y="2974975"/>
          <p14:tracePt t="25983" x="8145463" y="2921000"/>
          <p14:tracePt t="26000" x="8162925" y="2886075"/>
          <p14:tracePt t="26016" x="8181975" y="2814638"/>
          <p14:tracePt t="26033" x="8181975" y="2778125"/>
          <p14:tracePt t="26050" x="8181975" y="2708275"/>
          <p14:tracePt t="26051" x="8181975" y="2689225"/>
          <p14:tracePt t="26067" x="8181975" y="2636838"/>
          <p14:tracePt t="26083" x="8162925" y="2600325"/>
          <p14:tracePt t="26099" x="8145463" y="2547938"/>
          <p14:tracePt t="26116" x="8128000" y="2493963"/>
          <p14:tracePt t="26133" x="8093075" y="2457450"/>
          <p14:tracePt t="26149" x="8056563" y="2387600"/>
          <p14:tracePt t="26166" x="8039100" y="2351088"/>
          <p14:tracePt t="26184" x="7931150" y="2262188"/>
          <p14:tracePt t="26200" x="7842250" y="2190750"/>
          <p14:tracePt t="26216" x="7735888" y="2136775"/>
          <p14:tracePt t="26233" x="7646988" y="2101850"/>
          <p14:tracePt t="26249" x="7558088" y="2066925"/>
          <p14:tracePt t="26266" x="7486650" y="2030413"/>
          <p14:tracePt t="26283" x="7378700" y="2012950"/>
          <p14:tracePt t="26284" x="7343775" y="1995488"/>
          <p14:tracePt t="26300" x="7254875" y="1978025"/>
          <p14:tracePt t="26316" x="7183438" y="1978025"/>
          <p14:tracePt t="26333" x="7112000" y="1978025"/>
          <p14:tracePt t="26350" x="7023100" y="1978025"/>
          <p14:tracePt t="26366" x="6951663" y="1978025"/>
          <p14:tracePt t="26383" x="6897688" y="1978025"/>
          <p14:tracePt t="26400" x="6791325" y="1995488"/>
          <p14:tracePt t="26416" x="6684963" y="2012950"/>
          <p14:tracePt t="26433" x="6613525" y="2047875"/>
          <p14:tracePt t="26449" x="6559550" y="2101850"/>
          <p14:tracePt t="26466" x="6488113" y="2136775"/>
          <p14:tracePt t="26483" x="6434138" y="2190750"/>
          <p14:tracePt t="26500" x="6399213" y="2244725"/>
          <p14:tracePt t="26501" x="6362700" y="2262188"/>
          <p14:tracePt t="26517" x="6345238" y="2333625"/>
          <p14:tracePt t="26533" x="6310313" y="2387600"/>
          <p14:tracePt t="26549" x="6292850" y="2422525"/>
          <p14:tracePt t="26566" x="6292850" y="2457450"/>
          <p14:tracePt t="26583" x="6292850" y="2511425"/>
          <p14:tracePt t="26586" x="6292850" y="2528888"/>
          <p14:tracePt t="26613" x="6292850" y="2582863"/>
          <p14:tracePt t="26617" x="6292850" y="2617788"/>
          <p14:tracePt t="26633" x="6310313" y="2654300"/>
          <p14:tracePt t="26649" x="6345238" y="2725738"/>
          <p14:tracePt t="26666" x="6399213" y="2778125"/>
          <p14:tracePt t="26683" x="6488113" y="2832100"/>
          <p14:tracePt t="26700" x="6523038" y="2868613"/>
          <p14:tracePt t="26716" x="6594475" y="2921000"/>
          <p14:tracePt t="26733" x="6684963" y="2992438"/>
          <p14:tracePt t="26750" x="6737350" y="3028950"/>
          <p14:tracePt t="26766" x="6791325" y="3063875"/>
          <p14:tracePt t="26783" x="6862763" y="3081338"/>
          <p14:tracePt t="26800" x="6915150" y="3117850"/>
          <p14:tracePt t="26816" x="6986588" y="3135313"/>
          <p14:tracePt t="26833" x="7023100" y="3152775"/>
          <p14:tracePt t="26850" x="7112000" y="3170238"/>
          <p14:tracePt t="26866" x="7165975" y="3189288"/>
          <p14:tracePt t="26883" x="7237413" y="3189288"/>
          <p14:tracePt t="26900" x="7326313" y="3189288"/>
          <p14:tracePt t="26916" x="7415213" y="3170238"/>
          <p14:tracePt t="26933" x="7504113" y="3152775"/>
          <p14:tracePt t="26950" x="7646988" y="3081338"/>
          <p14:tracePt t="26966" x="7700963" y="3046413"/>
          <p14:tracePt t="26983" x="7735888" y="2992438"/>
          <p14:tracePt t="26999" x="7770813" y="2957513"/>
          <p14:tracePt t="27016" x="7807325" y="2921000"/>
          <p14:tracePt t="27033" x="7824788" y="2886075"/>
          <p14:tracePt t="27050" x="7842250" y="2832100"/>
          <p14:tracePt t="27067" x="7861300" y="2797175"/>
          <p14:tracePt t="27068" x="7861300" y="2778125"/>
          <p14:tracePt t="27083" x="7861300" y="2743200"/>
          <p14:tracePt t="27100" x="7861300" y="2689225"/>
          <p14:tracePt t="27116" x="7842250" y="2671763"/>
          <p14:tracePt t="27133" x="7842250" y="2636838"/>
          <p14:tracePt t="27149" x="7824788" y="2617788"/>
          <p14:tracePt t="27166" x="7789863" y="2565400"/>
          <p14:tracePt t="27183" x="7770813" y="2547938"/>
          <p14:tracePt t="27184" x="7770813" y="2528888"/>
          <p14:tracePt t="27200" x="7735888" y="2493963"/>
          <p14:tracePt t="27216" x="7718425" y="2476500"/>
          <p14:tracePt t="27233" x="7700963" y="2457450"/>
          <p14:tracePt t="27250" x="7681913" y="2457450"/>
          <p14:tracePt t="27266" x="7664450" y="2439988"/>
          <p14:tracePt t="27283" x="7664450" y="2422525"/>
          <p14:tracePt t="27300" x="7664450" y="2405063"/>
          <p14:tracePt t="27339" x="7664450" y="2387600"/>
          <p14:tracePt t="28154" x="7664450" y="2351088"/>
          <p14:tracePt t="28161" x="7681913" y="2333625"/>
          <p14:tracePt t="28169" x="7700963" y="2333625"/>
          <p14:tracePt t="28183" x="7718425" y="2297113"/>
          <p14:tracePt t="28200" x="7770813" y="2155825"/>
          <p14:tracePt t="28216" x="7807325" y="2066925"/>
          <p14:tracePt t="28233" x="7842250" y="1995488"/>
          <p14:tracePt t="28249" x="7842250" y="1941513"/>
          <p14:tracePt t="28266" x="7861300" y="1887538"/>
          <p14:tracePt t="28285" x="7861300" y="1870075"/>
          <p14:tracePt t="28300" x="7861300" y="1852613"/>
          <p14:tracePt t="28301" x="7861300" y="1835150"/>
          <p14:tracePt t="28317" x="7861300" y="1817688"/>
          <p14:tracePt t="28333" x="7861300" y="1798638"/>
          <p14:tracePt t="28349" x="7861300" y="1781175"/>
          <p14:tracePt t="28366" x="7878763" y="1781175"/>
          <p14:tracePt t="28386" x="7878763" y="1763713"/>
          <p14:tracePt t="28402" x="7896225" y="1763713"/>
          <p14:tracePt t="28425" x="7913688" y="1763713"/>
          <p14:tracePt t="28440" x="7931150" y="1763713"/>
          <p14:tracePt t="28463" x="7931150" y="1746250"/>
          <p14:tracePt t="28479" x="7950200" y="1746250"/>
          <p14:tracePt t="28502" x="7950200" y="1727200"/>
          <p14:tracePt t="28572" x="7967663" y="1727200"/>
          <p14:tracePt t="28588" x="7985125" y="1746250"/>
          <p14:tracePt t="28595" x="7985125" y="1763713"/>
          <p14:tracePt t="28603" x="8002588" y="1781175"/>
          <p14:tracePt t="28616" x="8002588" y="1798638"/>
          <p14:tracePt t="28633" x="8021638" y="1870075"/>
          <p14:tracePt t="28650" x="8039100" y="1958975"/>
          <p14:tracePt t="28650" x="8056563" y="1978025"/>
          <p14:tracePt t="28667" x="8074025" y="2030413"/>
          <p14:tracePt t="28683" x="8074025" y="2084388"/>
          <p14:tracePt t="28699" x="8074025" y="2101850"/>
          <p14:tracePt t="28716" x="8074025" y="2173288"/>
          <p14:tracePt t="28733" x="8074025" y="2227263"/>
          <p14:tracePt t="28749" x="8074025" y="2262188"/>
          <p14:tracePt t="28766" x="8074025" y="2351088"/>
          <p14:tracePt t="28783" x="8074025" y="2439988"/>
          <p14:tracePt t="28799" x="8074025" y="2493963"/>
          <p14:tracePt t="28816" x="8074025" y="2547938"/>
          <p14:tracePt t="28833" x="8074025" y="2600325"/>
          <p14:tracePt t="28850" x="8074025" y="2654300"/>
          <p14:tracePt t="28866" x="8074025" y="2671763"/>
          <p14:tracePt t="28883" x="8074025" y="2725738"/>
          <p14:tracePt t="28899" x="8074025" y="2760663"/>
          <p14:tracePt t="28916" x="8074025" y="2814638"/>
          <p14:tracePt t="28933" x="8074025" y="2868613"/>
          <p14:tracePt t="28949" x="8074025" y="2903538"/>
          <p14:tracePt t="28966" x="8074025" y="2938463"/>
          <p14:tracePt t="28983" x="8074025" y="2957513"/>
          <p14:tracePt t="29000" x="8074025" y="2992438"/>
          <p14:tracePt t="29016" x="8074025" y="3009900"/>
          <p14:tracePt t="29033" x="8074025" y="3028950"/>
          <p14:tracePt t="29050" x="8074025" y="3046413"/>
          <p14:tracePt t="29168" x="8074025" y="3028950"/>
          <p14:tracePt t="29176" x="8074025" y="3009900"/>
          <p14:tracePt t="29184" x="8074025" y="2974975"/>
          <p14:tracePt t="29200" x="8074025" y="2903538"/>
          <p14:tracePt t="29216" x="8074025" y="2797175"/>
          <p14:tracePt t="29233" x="8074025" y="2671763"/>
          <p14:tracePt t="29249" x="8074025" y="2582863"/>
          <p14:tracePt t="29266" x="8074025" y="2528888"/>
          <p14:tracePt t="29283" x="8074025" y="2457450"/>
          <p14:tracePt t="29299" x="8074025" y="2405063"/>
          <p14:tracePt t="29317" x="8074025" y="2351088"/>
          <p14:tracePt t="29332" x="8074025" y="2316163"/>
          <p14:tracePt t="29349" x="8074025" y="2244725"/>
          <p14:tracePt t="29366" x="8074025" y="2190750"/>
          <p14:tracePt t="29382" x="8074025" y="2136775"/>
          <p14:tracePt t="29399" x="8074025" y="2084388"/>
          <p14:tracePt t="29416" x="8074025" y="1958975"/>
          <p14:tracePt t="29432" x="8074025" y="1852613"/>
          <p14:tracePt t="29449" x="8074025" y="1763713"/>
          <p14:tracePt t="29450" x="8074025" y="1692275"/>
          <p14:tracePt t="29466" x="8039100" y="1620838"/>
          <p14:tracePt t="29482" x="8021638" y="1549400"/>
          <p14:tracePt t="29499" x="8021638" y="1531938"/>
          <p14:tracePt t="29516" x="8021638" y="1497013"/>
          <p14:tracePt t="29532" x="8021638" y="1477963"/>
          <p14:tracePt t="29549" x="8021638" y="1443038"/>
          <p14:tracePt t="29576" x="8021638" y="1425575"/>
          <p14:tracePt t="29591" x="8021638" y="1406525"/>
          <p14:tracePt t="29653" x="8021638" y="1425575"/>
          <p14:tracePt t="29677" x="8021638" y="1460500"/>
          <p14:tracePt t="29685" x="8021638" y="1477963"/>
          <p14:tracePt t="29692" x="8021638" y="1497013"/>
          <p14:tracePt t="29700" x="8021638" y="1514475"/>
          <p14:tracePt t="29716" x="8021638" y="1549400"/>
          <p14:tracePt t="29732" x="8021638" y="1620838"/>
          <p14:tracePt t="29749" x="8021638" y="1674813"/>
          <p14:tracePt t="29766" x="8021638" y="1746250"/>
          <p14:tracePt t="29783" x="8021638" y="1781175"/>
          <p14:tracePt t="29799" x="8021638" y="1835150"/>
          <p14:tracePt t="29816" x="8021638" y="1906588"/>
          <p14:tracePt t="29833" x="8021638" y="1978025"/>
          <p14:tracePt t="29849" x="8021638" y="2012950"/>
          <p14:tracePt t="29866" x="8021638" y="2066925"/>
          <p14:tracePt t="29882" x="8021638" y="2101850"/>
          <p14:tracePt t="29899" x="8021638" y="2136775"/>
          <p14:tracePt t="29916" x="8021638" y="2173288"/>
          <p14:tracePt t="29933" x="8021638" y="2208213"/>
          <p14:tracePt t="29949" x="8021638" y="2244725"/>
          <p14:tracePt t="29966" x="8021638" y="2297113"/>
          <p14:tracePt t="29982" x="8021638" y="2351088"/>
          <p14:tracePt t="29999" x="8021638" y="2387600"/>
          <p14:tracePt t="30016" x="8021638" y="2457450"/>
          <p14:tracePt t="30032" x="8021638" y="2511425"/>
          <p14:tracePt t="30049" x="8021638" y="2547938"/>
          <p14:tracePt t="30050" x="8021638" y="2565400"/>
          <p14:tracePt t="30066" x="8039100" y="2582863"/>
          <p14:tracePt t="30082" x="8039100" y="2617788"/>
          <p14:tracePt t="30099" x="8039100" y="2654300"/>
          <p14:tracePt t="30116" x="8039100" y="2671763"/>
          <p14:tracePt t="30132" x="8039100" y="2689225"/>
          <p14:tracePt t="30149" x="8039100" y="2725738"/>
          <p14:tracePt t="30166" x="8039100" y="2760663"/>
          <p14:tracePt t="30183" x="8039100" y="2778125"/>
          <p14:tracePt t="30199" x="8039100" y="2797175"/>
          <p14:tracePt t="30216" x="8039100" y="2814638"/>
          <p14:tracePt t="30232" x="8039100" y="2832100"/>
          <p14:tracePt t="30249" x="8056563" y="2832100"/>
          <p14:tracePt t="30266" x="8056563" y="2849563"/>
          <p14:tracePt t="30282" x="8056563" y="2868613"/>
          <p14:tracePt t="30299" x="8056563" y="2886075"/>
          <p14:tracePt t="30324" x="8056563" y="2903538"/>
          <p14:tracePt t="30340" x="8056563" y="2921000"/>
          <p14:tracePt t="30363" x="8056563" y="2938463"/>
          <p14:tracePt t="30425" x="8056563" y="2957513"/>
          <p14:tracePt t="35662" x="8056563" y="2938463"/>
          <p14:tracePt t="35668" x="8056563" y="2886075"/>
          <p14:tracePt t="35676" x="8056563" y="2832100"/>
          <p14:tracePt t="35683" x="8056563" y="2760663"/>
          <p14:tracePt t="35699" x="8056563" y="2708275"/>
          <p14:tracePt t="35716" x="8056563" y="2654300"/>
          <p14:tracePt t="35732" x="8056563" y="2565400"/>
          <p14:tracePt t="35749" x="8093075" y="2493963"/>
          <p14:tracePt t="35766" x="8145463" y="2422525"/>
          <p14:tracePt t="35767" x="8181975" y="2368550"/>
          <p14:tracePt t="35782" x="8288338" y="2244725"/>
          <p14:tracePt t="35799" x="8394700" y="2136775"/>
          <p14:tracePt t="35816" x="8537575" y="1978025"/>
          <p14:tracePt t="35833" x="8609013" y="1924050"/>
          <p14:tracePt t="35849" x="8680450" y="1852613"/>
          <p14:tracePt t="35866" x="8786813" y="1781175"/>
          <p14:tracePt t="35883" x="8894763" y="1709738"/>
          <p14:tracePt t="35899" x="8983663" y="1674813"/>
          <p14:tracePt t="35900" x="9037638" y="1657350"/>
          <p14:tracePt t="35916" x="9178925" y="1620838"/>
          <p14:tracePt t="35933" x="9410700" y="1603375"/>
          <p14:tracePt t="35950" x="9856788" y="1514475"/>
          <p14:tracePt t="35966" x="10053638" y="1477963"/>
          <p14:tracePt t="35983" x="10194925" y="1460500"/>
          <p14:tracePt t="35999" x="10302875" y="1425575"/>
          <p14:tracePt t="36016" x="10356850" y="1425575"/>
          <p14:tracePt t="36033" x="10374313" y="1425575"/>
          <p14:tracePt t="36034" x="10391775" y="1425575"/>
          <p14:tracePt t="36069" x="10409238" y="1425575"/>
          <p14:tracePt t="36083" x="10426700" y="1425575"/>
          <p14:tracePt t="36126" x="10409238" y="1425575"/>
          <p14:tracePt t="36139" x="10391775" y="1425575"/>
          <p14:tracePt t="36147" x="10374313" y="1425575"/>
          <p14:tracePt t="36153" x="10337800" y="1425575"/>
          <p14:tracePt t="36166" x="10302875" y="1425575"/>
          <p14:tracePt t="36167" x="10248900" y="1425575"/>
          <p14:tracePt t="36182" x="10125075" y="1443038"/>
          <p14:tracePt t="36200" x="10017125" y="1477963"/>
          <p14:tracePt t="36216" x="9839325" y="1549400"/>
          <p14:tracePt t="36232" x="9767888" y="1585913"/>
          <p14:tracePt t="36249" x="9678988" y="1638300"/>
          <p14:tracePt t="36266" x="9553575" y="1763713"/>
          <p14:tracePt t="36283" x="9464675" y="1870075"/>
          <p14:tracePt t="36299" x="9393238" y="1995488"/>
          <p14:tracePt t="36316" x="9286875" y="2119313"/>
          <p14:tracePt t="36332" x="9250363" y="2190750"/>
          <p14:tracePt t="36350" x="9215438" y="2279650"/>
          <p14:tracePt t="36366" x="9161463" y="2351088"/>
          <p14:tracePt t="36383" x="9161463" y="2405063"/>
          <p14:tracePt t="36399" x="9126538" y="2457450"/>
          <p14:tracePt t="36416" x="9126538" y="2528888"/>
          <p14:tracePt t="36433" x="9126538" y="2636838"/>
          <p14:tracePt t="36449" x="9144000" y="2832100"/>
          <p14:tracePt t="36466" x="9178925" y="2938463"/>
          <p14:tracePt t="36483" x="9197975" y="3009900"/>
          <p14:tracePt t="36483" x="9197975" y="3028950"/>
          <p14:tracePt t="36499" x="9215438" y="3063875"/>
          <p14:tracePt t="36516" x="9232900" y="3081338"/>
          <p14:tracePt t="36533" x="9250363" y="3135313"/>
          <p14:tracePt t="36549" x="9269413" y="3152775"/>
          <p14:tracePt t="36566" x="9286875" y="3189288"/>
          <p14:tracePt t="36583" x="9429750" y="3241675"/>
          <p14:tracePt t="36599" x="9590088" y="3278188"/>
          <p14:tracePt t="36616" x="9750425" y="3295650"/>
          <p14:tracePt t="36617" x="9839325" y="3313113"/>
          <p14:tracePt t="36632" x="9963150" y="3330575"/>
          <p14:tracePt t="36638" x="10034588" y="3330575"/>
          <p14:tracePt t="36649" x="10053638" y="3330575"/>
          <p14:tracePt t="36667" x="10142538" y="3330575"/>
          <p14:tracePt t="36682" x="10213975" y="3330575"/>
          <p14:tracePt t="36699" x="10320338" y="3313113"/>
          <p14:tracePt t="36716" x="10552113" y="3259138"/>
          <p14:tracePt t="36733" x="10766425" y="3135313"/>
          <p14:tracePt t="36749" x="10926763" y="3009900"/>
          <p14:tracePt t="36750" x="11015663" y="2938463"/>
          <p14:tracePt t="36766" x="11122025" y="2797175"/>
          <p14:tracePt t="36783" x="11229975" y="2689225"/>
          <p14:tracePt t="36799" x="11282363" y="2582863"/>
          <p14:tracePt t="36800" x="11301413" y="2547938"/>
          <p14:tracePt t="36816" x="11336338" y="2476500"/>
          <p14:tracePt t="36833" x="11353800" y="2422525"/>
          <p14:tracePt t="36850" x="11372850" y="2368550"/>
          <p14:tracePt t="36866" x="11372850" y="2316163"/>
          <p14:tracePt t="36883" x="11372850" y="2262188"/>
          <p14:tracePt t="36884" x="11372850" y="2227263"/>
          <p14:tracePt t="36899" x="11353800" y="2190750"/>
          <p14:tracePt t="36916" x="11336338" y="2119313"/>
          <p14:tracePt t="36933" x="11282363" y="1978025"/>
          <p14:tracePt t="36949" x="11210925" y="1906588"/>
          <p14:tracePt t="36966" x="11141075" y="1835150"/>
          <p14:tracePt t="36983" x="11033125" y="1709738"/>
          <p14:tracePt t="36999" x="10944225" y="1657350"/>
          <p14:tracePt t="37016" x="10872788" y="1585913"/>
          <p14:tracePt t="37033" x="10748963" y="1497013"/>
          <p14:tracePt t="37049" x="10677525" y="1460500"/>
          <p14:tracePt t="37066" x="10587038" y="1389063"/>
          <p14:tracePt t="37067" x="10534650" y="1389063"/>
          <p14:tracePt t="37082" x="10445750" y="1354138"/>
          <p14:tracePt t="37099" x="10320338" y="1336675"/>
          <p14:tracePt t="37116" x="10160000" y="1300163"/>
          <p14:tracePt t="37132" x="10053638" y="1300163"/>
          <p14:tracePt t="37149" x="9945688" y="1300163"/>
          <p14:tracePt t="37166" x="9767888" y="1317625"/>
          <p14:tracePt t="37182" x="9696450" y="1336675"/>
          <p14:tracePt t="37199" x="9625013" y="1371600"/>
          <p14:tracePt t="37200" x="9590088" y="1406525"/>
          <p14:tracePt t="37216" x="9518650" y="1477963"/>
          <p14:tracePt t="37232" x="9410700" y="1566863"/>
          <p14:tracePt t="37250" x="9269413" y="1727200"/>
          <p14:tracePt t="37266" x="9178925" y="1852613"/>
          <p14:tracePt t="37283" x="9072563" y="1958975"/>
          <p14:tracePt t="37299" x="8983663" y="2066925"/>
          <p14:tracePt t="37316" x="8929688" y="2119313"/>
          <p14:tracePt t="37332" x="8858250" y="2190750"/>
          <p14:tracePt t="37333" x="8823325" y="2227263"/>
          <p14:tracePt t="37349" x="8786813" y="2297113"/>
          <p14:tracePt t="37366" x="8751888" y="2405063"/>
          <p14:tracePt t="37383" x="8734425" y="2528888"/>
          <p14:tracePt t="37399" x="8716963" y="2636838"/>
          <p14:tracePt t="37416" x="8716963" y="2760663"/>
          <p14:tracePt t="37433" x="8716963" y="2886075"/>
          <p14:tracePt t="37449" x="8716963" y="2957513"/>
          <p14:tracePt t="37466" x="8734425" y="3009900"/>
          <p14:tracePt t="37467" x="8751888" y="3046413"/>
          <p14:tracePt t="37482" x="8769350" y="3117850"/>
          <p14:tracePt t="37499" x="8786813" y="3152775"/>
          <p14:tracePt t="37516" x="8877300" y="3241675"/>
          <p14:tracePt t="37532" x="8929688" y="3295650"/>
          <p14:tracePt t="37549" x="9001125" y="3367088"/>
          <p14:tracePt t="37566" x="9072563" y="3455988"/>
          <p14:tracePt t="37583" x="9109075" y="3490913"/>
          <p14:tracePt t="37599" x="9126538" y="3508375"/>
          <p14:tracePt t="37601" x="9126538" y="3527425"/>
          <p14:tracePt t="37616" x="9161463" y="3544888"/>
          <p14:tracePt t="37632" x="9197975" y="3544888"/>
          <p14:tracePt t="37649" x="9269413" y="3562350"/>
          <p14:tracePt t="37650" x="9304338" y="3579813"/>
          <p14:tracePt t="37666" x="9393238" y="3579813"/>
          <p14:tracePt t="37683" x="9482138" y="3579813"/>
          <p14:tracePt t="37700" x="9625013" y="3579813"/>
          <p14:tracePt t="37716" x="9696450" y="3579813"/>
          <p14:tracePt t="37733" x="9767888" y="3579813"/>
          <p14:tracePt t="37749" x="9874250" y="3579813"/>
          <p14:tracePt t="37766" x="9963150" y="3579813"/>
          <p14:tracePt t="37783" x="10034588" y="3579813"/>
          <p14:tracePt t="37784" x="10071100" y="3579813"/>
          <p14:tracePt t="37799" x="10088563" y="3579813"/>
          <p14:tracePt t="37816" x="10125075" y="3579813"/>
          <p14:tracePt t="37833" x="10177463" y="3579813"/>
          <p14:tracePt t="37849" x="10194925" y="3579813"/>
          <p14:tracePt t="37868" x="10213975" y="3562350"/>
          <p14:tracePt t="37883" x="10248900" y="3562350"/>
          <p14:tracePt t="37900" x="10266363" y="3562350"/>
          <p14:tracePt t="37916" x="10302875" y="3544888"/>
          <p14:tracePt t="37917" x="10320338" y="3544888"/>
          <p14:tracePt t="37932" x="10374313" y="3527425"/>
          <p14:tracePt t="37949" x="10391775" y="3527425"/>
          <p14:tracePt t="37966" x="10426700" y="3527425"/>
          <p14:tracePt t="37983" x="10445750" y="3527425"/>
          <p14:tracePt t="37999" x="10463213" y="3527425"/>
          <p14:tracePt t="38016" x="10498138" y="3527425"/>
          <p14:tracePt t="38065" x="10517188" y="3508375"/>
          <p14:tracePt t="41037" x="10480675" y="3508375"/>
          <p14:tracePt t="41044" x="10391775" y="3508375"/>
          <p14:tracePt t="41051" x="10285413" y="3508375"/>
          <p14:tracePt t="41066" x="9678988" y="3508375"/>
          <p14:tracePt t="41082" x="8697913" y="3490913"/>
          <p14:tracePt t="41099" x="6773863" y="3598863"/>
          <p14:tracePt t="41100" x="5864225" y="3740150"/>
          <p14:tracePt t="41116" x="4189413" y="3954463"/>
          <p14:tracePt t="41132" x="2959100" y="4275138"/>
          <p14:tracePt t="41150" x="1765300" y="4470400"/>
          <p14:tracePt t="41166" x="1497013" y="4578350"/>
          <p14:tracePt t="41183" x="1373188" y="4578350"/>
          <p14:tracePt t="41572" x="1408113" y="4541838"/>
          <p14:tracePt t="41578" x="1443038" y="4506913"/>
          <p14:tracePt t="41585" x="1497013" y="4435475"/>
          <p14:tracePt t="41599" x="1657350" y="4329113"/>
          <p14:tracePt t="41629" x="1925638" y="4149725"/>
          <p14:tracePt t="41635" x="1960563" y="4132263"/>
          <p14:tracePt t="41650" x="2014538" y="4079875"/>
          <p14:tracePt t="41666" x="2032000" y="4060825"/>
          <p14:tracePt t="41683" x="2049463" y="4025900"/>
          <p14:tracePt t="41684" x="2066925" y="4025900"/>
          <p14:tracePt t="41699" x="2066925" y="4008438"/>
          <p14:tracePt t="41716" x="2085975" y="3971925"/>
          <p14:tracePt t="41733" x="2120900" y="3919538"/>
          <p14:tracePt t="41749" x="2120900" y="3883025"/>
          <p14:tracePt t="41766" x="2120900" y="3811588"/>
          <p14:tracePt t="41783" x="2120900" y="3722688"/>
          <p14:tracePt t="41800" x="2120900" y="3687763"/>
          <p14:tracePt t="41816" x="2120900" y="3633788"/>
          <p14:tracePt t="41817" x="2120900" y="3616325"/>
          <p14:tracePt t="41833" x="2103438" y="3562350"/>
          <p14:tracePt t="41849" x="2085975" y="3544888"/>
          <p14:tracePt t="41866" x="2014538" y="3455988"/>
          <p14:tracePt t="41882" x="1960563" y="3402013"/>
          <p14:tracePt t="41899" x="1889125" y="3330575"/>
          <p14:tracePt t="41916" x="1746250" y="3295650"/>
          <p14:tracePt t="41932" x="1674813" y="3259138"/>
          <p14:tracePt t="41949" x="1604963" y="3224213"/>
          <p14:tracePt t="41966" x="1479550" y="3206750"/>
          <p14:tracePt t="41982" x="1425575" y="3189288"/>
          <p14:tracePt t="42000" x="1390650" y="3189288"/>
          <p14:tracePt t="42016" x="1336675" y="3189288"/>
          <p14:tracePt t="42032" x="1265238" y="3189288"/>
          <p14:tracePt t="42049" x="1158875" y="3189288"/>
          <p14:tracePt t="42066" x="1087438" y="3206750"/>
          <p14:tracePt t="42082" x="1016000" y="3224213"/>
          <p14:tracePt t="42099" x="890588" y="3259138"/>
          <p14:tracePt t="42116" x="801688" y="3313113"/>
          <p14:tracePt t="42132" x="677863" y="3384550"/>
          <p14:tracePt t="42133" x="641350" y="3402013"/>
          <p14:tracePt t="42149" x="552450" y="3473450"/>
          <p14:tracePt t="42166" x="463550" y="3562350"/>
          <p14:tracePt t="42183" x="392113" y="3633788"/>
          <p14:tracePt t="42199" x="374650" y="3668713"/>
          <p14:tracePt t="42216" x="338138" y="3705225"/>
          <p14:tracePt t="42233" x="285750" y="3776663"/>
          <p14:tracePt t="42249" x="266700" y="3811588"/>
          <p14:tracePt t="42266" x="249238" y="3848100"/>
          <p14:tracePt t="42267" x="249238" y="3865563"/>
          <p14:tracePt t="42282" x="249238" y="3919538"/>
          <p14:tracePt t="42299" x="231775" y="3937000"/>
          <p14:tracePt t="42316" x="214313" y="4008438"/>
          <p14:tracePt t="42332" x="196850" y="4043363"/>
          <p14:tracePt t="42349" x="196850" y="4079875"/>
          <p14:tracePt t="42366" x="196850" y="4168775"/>
          <p14:tracePt t="42383" x="196850" y="4221163"/>
          <p14:tracePt t="42399" x="231775" y="4257675"/>
          <p14:tracePt t="42400" x="249238" y="4292600"/>
          <p14:tracePt t="42416" x="266700" y="4364038"/>
          <p14:tracePt t="42432" x="303213" y="4418013"/>
          <p14:tracePt t="42449" x="409575" y="4506913"/>
          <p14:tracePt t="42466" x="481013" y="4541838"/>
          <p14:tracePt t="42482" x="517525" y="4578350"/>
          <p14:tracePt t="42500" x="623888" y="4630738"/>
          <p14:tracePt t="42516" x="749300" y="4649788"/>
          <p14:tracePt t="42532" x="838200" y="4684713"/>
          <p14:tracePt t="42549" x="944563" y="4738688"/>
          <p14:tracePt t="42566" x="998538" y="4756150"/>
          <p14:tracePt t="42582" x="1033463" y="4756150"/>
          <p14:tracePt t="42583" x="1050925" y="4756150"/>
          <p14:tracePt t="42599" x="1087438" y="4773613"/>
          <p14:tracePt t="42616" x="1104900" y="4773613"/>
          <p14:tracePt t="42633" x="1158875" y="4773613"/>
          <p14:tracePt t="42649" x="1212850" y="4773613"/>
          <p14:tracePt t="42666" x="1247775" y="4773613"/>
          <p14:tracePt t="42682" x="1373188" y="4773613"/>
          <p14:tracePt t="42699" x="1425575" y="4773613"/>
          <p14:tracePt t="42716" x="1497013" y="4756150"/>
          <p14:tracePt t="42717" x="1514475" y="4756150"/>
          <p14:tracePt t="42732" x="1533525" y="4756150"/>
          <p14:tracePt t="42749" x="1585913" y="4738688"/>
          <p14:tracePt t="42766" x="1674813" y="4702175"/>
          <p14:tracePt t="42782" x="1746250" y="4667250"/>
          <p14:tracePt t="42799" x="1817688" y="4630738"/>
          <p14:tracePt t="42816" x="1906588" y="4560888"/>
          <p14:tracePt t="42833" x="1960563" y="4524375"/>
          <p14:tracePt t="42849" x="1997075" y="4489450"/>
          <p14:tracePt t="42850" x="1997075" y="4452938"/>
          <p14:tracePt t="42866" x="2066925" y="4400550"/>
          <p14:tracePt t="42882" x="2066925" y="4364038"/>
          <p14:tracePt t="42900" x="2103438" y="4310063"/>
          <p14:tracePt t="42916" x="2103438" y="4292600"/>
          <p14:tracePt t="42932" x="2120900" y="4257675"/>
          <p14:tracePt t="42950" x="2120900" y="4221163"/>
          <p14:tracePt t="42966" x="2120900" y="4203700"/>
          <p14:tracePt t="42982" x="2120900" y="4168775"/>
          <p14:tracePt t="42983" x="2120900" y="4149725"/>
          <p14:tracePt t="42999" x="2120900" y="4132263"/>
          <p14:tracePt t="43016" x="2120900" y="4097338"/>
          <p14:tracePt t="43033" x="2120900" y="4060825"/>
          <p14:tracePt t="43049" x="2120900" y="4043363"/>
          <p14:tracePt t="43066" x="2103438" y="4008438"/>
          <p14:tracePt t="43083" x="2085975" y="3954463"/>
          <p14:tracePt t="43099" x="2085975" y="3937000"/>
          <p14:tracePt t="43116" x="2066925" y="3900488"/>
          <p14:tracePt t="43117" x="2049463" y="3883025"/>
          <p14:tracePt t="43132" x="2032000" y="3865563"/>
          <p14:tracePt t="43149" x="1997075" y="3829050"/>
          <p14:tracePt t="43166" x="1978025" y="3794125"/>
          <p14:tracePt t="43182" x="1943100" y="3776663"/>
          <p14:tracePt t="43199" x="1906588" y="3740150"/>
          <p14:tracePt t="43216" x="1871663" y="3722688"/>
          <p14:tracePt t="43232" x="1854200" y="3722688"/>
          <p14:tracePt t="43249" x="1817688" y="3705225"/>
          <p14:tracePt t="43250" x="1817688" y="3687763"/>
          <p14:tracePt t="43266" x="1782763" y="3668713"/>
          <p14:tracePt t="43282" x="1765300" y="3668713"/>
          <p14:tracePt t="43300" x="1728788" y="3633788"/>
          <p14:tracePt t="43315" x="1693863" y="3633788"/>
          <p14:tracePt t="43332" x="1657350" y="3633788"/>
          <p14:tracePt t="43350" x="1639888" y="3598863"/>
          <p14:tracePt t="43366" x="1604963" y="3579813"/>
          <p14:tracePt t="43382" x="1568450" y="3579813"/>
          <p14:tracePt t="43399" x="1550988" y="3544888"/>
          <p14:tracePt t="43416" x="1514475" y="3544888"/>
          <p14:tracePt t="43433" x="1479550" y="3527425"/>
          <p14:tracePt t="43449" x="1462088" y="3527425"/>
          <p14:tracePt t="43466" x="1443038" y="3527425"/>
          <p14:tracePt t="43483" x="1408113" y="3527425"/>
          <p14:tracePt t="43499" x="1373188" y="3527425"/>
          <p14:tracePt t="43516" x="1336675" y="3527425"/>
          <p14:tracePt t="43533" x="1265238" y="3527425"/>
          <p14:tracePt t="43549" x="1193800" y="3527425"/>
          <p14:tracePt t="43566" x="1122363" y="3544888"/>
          <p14:tracePt t="43567" x="1087438" y="3544888"/>
          <p14:tracePt t="43582" x="1016000" y="3562350"/>
          <p14:tracePt t="43599" x="998538" y="3579813"/>
          <p14:tracePt t="43616" x="944563" y="3598863"/>
          <p14:tracePt t="43632" x="909638" y="3616325"/>
          <p14:tracePt t="43649" x="909638" y="3633788"/>
          <p14:tracePt t="43666" x="855663" y="3687763"/>
          <p14:tracePt t="43682" x="819150" y="3722688"/>
          <p14:tracePt t="43699" x="801688" y="3776663"/>
          <p14:tracePt t="43700" x="784225" y="3794125"/>
          <p14:tracePt t="43716" x="766763" y="3811588"/>
          <p14:tracePt t="43732" x="749300" y="3829050"/>
          <p14:tracePt t="43749" x="712788" y="3883025"/>
          <p14:tracePt t="43765" x="677863" y="3900488"/>
          <p14:tracePt t="43782" x="658813" y="3919538"/>
          <p14:tracePt t="43799" x="641350" y="3954463"/>
          <p14:tracePt t="43816" x="623888" y="3971925"/>
          <p14:tracePt t="43833" x="606425" y="3989388"/>
          <p14:tracePt t="43834" x="588963" y="3989388"/>
          <p14:tracePt t="43849" x="588963" y="4008438"/>
          <p14:tracePt t="43866" x="588963" y="4025900"/>
          <p14:tracePt t="43882" x="588963" y="4060825"/>
          <p14:tracePt t="43883" x="588963" y="4097338"/>
          <p14:tracePt t="43899" x="588963" y="4149725"/>
          <p14:tracePt t="43916" x="606425" y="4186238"/>
          <p14:tracePt t="43933" x="623888" y="4292600"/>
          <p14:tracePt t="43949" x="641350" y="4329113"/>
          <p14:tracePt t="43966" x="677863" y="4381500"/>
          <p14:tracePt t="43982" x="712788" y="4418013"/>
          <p14:tracePt t="43999" x="730250" y="4452938"/>
          <p14:tracePt t="44016" x="766763" y="4489450"/>
          <p14:tracePt t="44017" x="784225" y="4489450"/>
          <p14:tracePt t="44032" x="801688" y="4506913"/>
          <p14:tracePt t="44049" x="838200" y="4524375"/>
          <p14:tracePt t="44066" x="890588" y="4541838"/>
          <p14:tracePt t="44082" x="909638" y="4541838"/>
          <p14:tracePt t="44099" x="927100" y="4560888"/>
          <p14:tracePt t="44116" x="981075" y="4578350"/>
          <p14:tracePt t="44132" x="998538" y="4578350"/>
          <p14:tracePt t="44149" x="1016000" y="4578350"/>
          <p14:tracePt t="44150" x="1050925" y="4578350"/>
          <p14:tracePt t="44165" x="1087438" y="4578350"/>
          <p14:tracePt t="44182" x="1122363" y="4578350"/>
          <p14:tracePt t="44200" x="1158875" y="4578350"/>
          <p14:tracePt t="44215" x="1193800" y="4578350"/>
          <p14:tracePt t="44233" x="1212850" y="4578350"/>
          <p14:tracePt t="44249" x="1247775" y="4578350"/>
          <p14:tracePt t="44265" x="1282700" y="4578350"/>
          <p14:tracePt t="44282" x="1301750" y="4578350"/>
          <p14:tracePt t="44283" x="1319213" y="4560888"/>
          <p14:tracePt t="44299" x="1336675" y="4560888"/>
          <p14:tracePt t="44316" x="1354138" y="4560888"/>
          <p14:tracePt t="44333" x="1390650" y="4560888"/>
          <p14:tracePt t="44349" x="1408113" y="4560888"/>
          <p14:tracePt t="44366" x="1443038" y="4560888"/>
          <p14:tracePt t="44382" x="1462088" y="4524375"/>
          <p14:tracePt t="44399" x="1497013" y="4524375"/>
          <p14:tracePt t="44416" x="1550988" y="4506913"/>
          <p14:tracePt t="44417" x="1568450" y="4489450"/>
          <p14:tracePt t="44432" x="1604963" y="4489450"/>
          <p14:tracePt t="44449" x="1639888" y="4489450"/>
          <p14:tracePt t="44466" x="1657350" y="4489450"/>
          <p14:tracePt t="44467" x="1674813" y="4489450"/>
          <p14:tracePt t="44482" x="1693863" y="4470400"/>
          <p14:tracePt t="44499" x="1711325" y="4470400"/>
          <p14:tracePt t="44516" x="1746250" y="4452938"/>
          <p14:tracePt t="44532" x="1782763" y="4418013"/>
          <p14:tracePt t="44549" x="1835150" y="4381500"/>
          <p14:tracePt t="44565" x="1871663" y="4346575"/>
          <p14:tracePt t="44582" x="1925638" y="4292600"/>
          <p14:tracePt t="44600" x="1960563" y="4257675"/>
          <p14:tracePt t="44600" x="1960563" y="4240213"/>
          <p14:tracePt t="44616" x="1978025" y="4221163"/>
          <p14:tracePt t="44632" x="1997075" y="4203700"/>
          <p14:tracePt t="44649" x="2014538" y="4149725"/>
          <p14:tracePt t="44666" x="2032000" y="4132263"/>
          <p14:tracePt t="44682" x="2049463" y="4114800"/>
          <p14:tracePt t="44700" x="2066925" y="4060825"/>
          <p14:tracePt t="44716" x="2066925" y="4025900"/>
          <p14:tracePt t="44733" x="2066925" y="3989388"/>
          <p14:tracePt t="44734" x="2066925" y="3971925"/>
          <p14:tracePt t="44749" x="2066925" y="3919538"/>
          <p14:tracePt t="44766" x="2049463" y="3900488"/>
          <p14:tracePt t="44783" x="2032000" y="3829050"/>
          <p14:tracePt t="44799" x="2014538" y="3811588"/>
          <p14:tracePt t="44816" x="1997075" y="3776663"/>
          <p14:tracePt t="44833" x="1978025" y="3740150"/>
          <p14:tracePt t="44849" x="1943100" y="3705225"/>
          <p14:tracePt t="44866" x="1906588" y="3651250"/>
          <p14:tracePt t="44867" x="1889125" y="3651250"/>
          <p14:tracePt t="44882" x="1835150" y="3598863"/>
          <p14:tracePt t="44899" x="1800225" y="3562350"/>
          <p14:tracePt t="44916" x="1765300" y="3508375"/>
          <p14:tracePt t="44932" x="1711325" y="3508375"/>
          <p14:tracePt t="44949" x="1657350" y="3473450"/>
          <p14:tracePt t="44966" x="1622425" y="3438525"/>
          <p14:tracePt t="44982" x="1568450" y="3419475"/>
          <p14:tracePt t="44999" x="1533525" y="3402013"/>
          <p14:tracePt t="45015" x="1479550" y="3367088"/>
          <p14:tracePt t="45032" x="1443038" y="3367088"/>
          <p14:tracePt t="45049" x="1408113" y="3367088"/>
          <p14:tracePt t="45050" x="1373188" y="3367088"/>
          <p14:tracePt t="45065" x="1336675" y="3367088"/>
          <p14:tracePt t="45082" x="1282700" y="3367088"/>
          <p14:tracePt t="45099" x="1230313" y="3367088"/>
          <p14:tracePt t="45116" x="1193800" y="3367088"/>
          <p14:tracePt t="45132" x="1141413" y="3384550"/>
          <p14:tracePt t="45149" x="1104900" y="3402013"/>
          <p14:tracePt t="45166" x="1087438" y="3402013"/>
          <p14:tracePt t="45183" x="1050925" y="3419475"/>
          <p14:tracePt t="45199" x="1016000" y="3455988"/>
          <p14:tracePt t="45215" x="998538" y="3473450"/>
          <p14:tracePt t="45233" x="962025" y="3562350"/>
          <p14:tracePt t="45249" x="944563" y="3616325"/>
          <p14:tracePt t="45266" x="927100" y="3687763"/>
          <p14:tracePt t="45282" x="927100" y="3776663"/>
          <p14:tracePt t="45299" x="927100" y="3811588"/>
          <p14:tracePt t="45316" x="927100" y="3865563"/>
          <p14:tracePt t="45317" x="927100" y="3883025"/>
          <p14:tracePt t="45332" x="927100" y="3919538"/>
          <p14:tracePt t="45349" x="927100" y="3954463"/>
          <p14:tracePt t="45366" x="927100" y="4025900"/>
          <p14:tracePt t="45382" x="927100" y="4060825"/>
          <p14:tracePt t="45399" x="944563" y="4097338"/>
          <p14:tracePt t="45416" x="981075" y="4168775"/>
          <p14:tracePt t="45432" x="1016000" y="4221163"/>
          <p14:tracePt t="45449" x="1050925" y="4221163"/>
          <p14:tracePt t="45450" x="1069975" y="4240213"/>
          <p14:tracePt t="45466" x="1069975" y="4275138"/>
          <p14:tracePt t="45482" x="1104900" y="4292600"/>
          <p14:tracePt t="45499" x="1122363" y="4310063"/>
          <p14:tracePt t="45516" x="1141413" y="4329113"/>
          <p14:tracePt t="45532" x="1158875" y="4329113"/>
          <p14:tracePt t="45549" x="1158875" y="4346575"/>
          <p14:tracePt t="45566" x="1176338" y="4346575"/>
          <p14:tracePt t="45582" x="1193800" y="4346575"/>
          <p14:tracePt t="46083" x="1319213" y="4346575"/>
          <p14:tracePt t="46089" x="1425575" y="4329113"/>
          <p14:tracePt t="46099" x="1514475" y="4329113"/>
          <p14:tracePt t="46116" x="1657350" y="4310063"/>
          <p14:tracePt t="46133" x="1765300" y="4275138"/>
          <p14:tracePt t="46149" x="1782763" y="4275138"/>
          <p14:tracePt t="46166" x="1817688" y="4275138"/>
          <p14:tracePt t="46167" x="1835150" y="4275138"/>
          <p14:tracePt t="46182" x="1871663" y="4275138"/>
          <p14:tracePt t="46199" x="1889125" y="4257675"/>
          <p14:tracePt t="46216" x="1925638" y="4257675"/>
          <p14:tracePt t="46232" x="1960563" y="4257675"/>
          <p14:tracePt t="46249" x="1978025" y="4257675"/>
          <p14:tracePt t="46266" x="2014538" y="4257675"/>
          <p14:tracePt t="46282" x="2049463" y="4240213"/>
          <p14:tracePt t="46299" x="2066925" y="4240213"/>
          <p14:tracePt t="46300" x="2085975" y="4221163"/>
          <p14:tracePt t="46315" x="2103438" y="4221163"/>
          <p14:tracePt t="46332" x="2103438" y="4203700"/>
          <p14:tracePt t="46708" x="2120900" y="4203700"/>
          <p14:tracePt t="46716" x="2138363" y="4186238"/>
          <p14:tracePt t="46722" x="2174875" y="4168775"/>
          <p14:tracePt t="46732" x="2209800" y="4149725"/>
          <p14:tracePt t="46749" x="2335213" y="4097338"/>
          <p14:tracePt t="46750" x="2424113" y="4060825"/>
          <p14:tracePt t="46765" x="2620963" y="3954463"/>
          <p14:tracePt t="46782" x="2905125" y="3883025"/>
          <p14:tracePt t="46799" x="3225800" y="3776663"/>
          <p14:tracePt t="46815" x="3333750" y="3722688"/>
          <p14:tracePt t="46832" x="3457575" y="3687763"/>
          <p14:tracePt t="46849" x="3636963" y="3633788"/>
          <p14:tracePt t="46866" x="3725863" y="3616325"/>
          <p14:tracePt t="46882" x="3832225" y="3616325"/>
          <p14:tracePt t="46883" x="3886200" y="3598863"/>
          <p14:tracePt t="46899" x="3975100" y="3579813"/>
          <p14:tracePt t="46916" x="4010025" y="3579813"/>
          <p14:tracePt t="46933" x="4046538" y="3579813"/>
          <p14:tracePt t="46949" x="4081463" y="3579813"/>
          <p14:tracePt t="46966" x="4098925" y="3579813"/>
          <p14:tracePt t="46982" x="4117975" y="3579813"/>
          <p14:tracePt t="47010" x="4117975" y="3562350"/>
          <p14:tracePt t="47032" x="4117975" y="3544888"/>
          <p14:tracePt t="47045" x="4081463" y="3527425"/>
          <p14:tracePt t="47052" x="4046538" y="3527425"/>
          <p14:tracePt t="47066" x="4010025" y="3527425"/>
          <p14:tracePt t="47067" x="3975100" y="3527425"/>
          <p14:tracePt t="47082" x="3903663" y="3527425"/>
          <p14:tracePt t="47099" x="3832225" y="3544888"/>
          <p14:tracePt t="47116" x="3760788" y="3562350"/>
          <p14:tracePt t="47132" x="3743325" y="3579813"/>
          <p14:tracePt t="47149" x="3725863" y="3598863"/>
          <p14:tracePt t="47165" x="3671888" y="3616325"/>
          <p14:tracePt t="47182" x="3671888" y="3651250"/>
          <p14:tracePt t="47199" x="3636963" y="3687763"/>
          <p14:tracePt t="47200" x="3617913" y="3722688"/>
          <p14:tracePt t="47216" x="3582988" y="3759200"/>
          <p14:tracePt t="47232" x="3565525" y="3794125"/>
          <p14:tracePt t="47249" x="3546475" y="3829050"/>
          <p14:tracePt t="47266" x="3529013" y="3848100"/>
          <p14:tracePt t="47283" x="3511550" y="3865563"/>
          <p14:tracePt t="47299" x="3494088" y="3883025"/>
          <p14:tracePt t="47316" x="3475038" y="3919538"/>
          <p14:tracePt t="47332" x="3475038" y="3937000"/>
          <p14:tracePt t="47333" x="3475038" y="3954463"/>
          <p14:tracePt t="47349" x="3475038" y="3989388"/>
          <p14:tracePt t="47366" x="3475038" y="4025900"/>
          <p14:tracePt t="47383" x="3475038" y="4114800"/>
          <p14:tracePt t="47399" x="3475038" y="4186238"/>
          <p14:tracePt t="47416" x="3494088" y="4221163"/>
          <p14:tracePt t="47433" x="3511550" y="4310063"/>
          <p14:tracePt t="47449" x="3529013" y="4364038"/>
          <p14:tracePt t="47465" x="3546475" y="4400550"/>
          <p14:tracePt t="47467" x="3546475" y="4418013"/>
          <p14:tracePt t="47482" x="3565525" y="4452938"/>
          <p14:tracePt t="47499" x="3600450" y="4506913"/>
          <p14:tracePt t="47516" x="3636963" y="4541838"/>
          <p14:tracePt t="47532" x="3671888" y="4560888"/>
          <p14:tracePt t="47549" x="3743325" y="4613275"/>
          <p14:tracePt t="47566" x="3832225" y="4667250"/>
          <p14:tracePt t="47582" x="3867150" y="4702175"/>
          <p14:tracePt t="47599" x="3921125" y="4721225"/>
          <p14:tracePt t="47600" x="3957638" y="4721225"/>
          <p14:tracePt t="47615" x="3992563" y="4738688"/>
          <p14:tracePt t="47632" x="4029075" y="4756150"/>
          <p14:tracePt t="47649" x="4098925" y="4756150"/>
          <p14:tracePt t="47665" x="4152900" y="4756150"/>
          <p14:tracePt t="47682" x="4189413" y="4756150"/>
          <p14:tracePt t="47699" x="4278313" y="4756150"/>
          <p14:tracePt t="47715" x="4330700" y="4756150"/>
          <p14:tracePt t="47734" x="4349750" y="4756150"/>
          <p14:tracePt t="47749" x="4384675" y="4756150"/>
          <p14:tracePt t="47765" x="4421188" y="4756150"/>
          <p14:tracePt t="47782" x="4438650" y="4756150"/>
          <p14:tracePt t="47783" x="4456113" y="4756150"/>
          <p14:tracePt t="47799" x="4510088" y="4738688"/>
          <p14:tracePt t="47816" x="4562475" y="4738688"/>
          <p14:tracePt t="47833" x="4598988" y="4721225"/>
          <p14:tracePt t="47849" x="4670425" y="4684713"/>
          <p14:tracePt t="47866" x="4741863" y="4667250"/>
          <p14:tracePt t="47882" x="4848225" y="4595813"/>
          <p14:tracePt t="47899" x="4919663" y="4560888"/>
          <p14:tracePt t="47916" x="4954588" y="4524375"/>
          <p14:tracePt t="47917" x="4973638" y="4506913"/>
          <p14:tracePt t="47932" x="4991100" y="4506913"/>
          <p14:tracePt t="47949" x="5008563" y="4489450"/>
          <p14:tracePt t="47966" x="5026025" y="4435475"/>
          <p14:tracePt t="47982" x="5062538" y="4364038"/>
          <p14:tracePt t="47999" x="5080000" y="4310063"/>
          <p14:tracePt t="48016" x="5114925" y="4257675"/>
          <p14:tracePt t="48032" x="5133975" y="4203700"/>
          <p14:tracePt t="48049" x="5133975" y="4168775"/>
          <p14:tracePt t="48050" x="5133975" y="4149725"/>
          <p14:tracePt t="48065" x="5133975" y="4114800"/>
          <p14:tracePt t="48082" x="5133975" y="4079875"/>
          <p14:tracePt t="48100" x="5133975" y="4025900"/>
          <p14:tracePt t="48116" x="5133975" y="4008438"/>
          <p14:tracePt t="48132" x="5114925" y="3989388"/>
          <p14:tracePt t="48149" x="5097463" y="3937000"/>
          <p14:tracePt t="48165" x="5097463" y="3919538"/>
          <p14:tracePt t="48182" x="5062538" y="3900488"/>
          <p14:tracePt t="48199" x="5026025" y="3848100"/>
          <p14:tracePt t="48216" x="5008563" y="3829050"/>
          <p14:tracePt t="48233" x="4973638" y="3794125"/>
          <p14:tracePt t="48249" x="4937125" y="3759200"/>
          <p14:tracePt t="48266" x="4902200" y="3740150"/>
          <p14:tracePt t="48282" x="4883150" y="3705225"/>
          <p14:tracePt t="48299" x="4848225" y="3687763"/>
          <p14:tracePt t="48316" x="4794250" y="3651250"/>
          <p14:tracePt t="48332" x="4759325" y="3616325"/>
          <p14:tracePt t="48349" x="4705350" y="3579813"/>
          <p14:tracePt t="48366" x="4687888" y="3562350"/>
          <p14:tracePt t="48367" x="4670425" y="3544888"/>
          <p14:tracePt t="48382" x="4652963" y="3527425"/>
          <p14:tracePt t="48399" x="4633913" y="3508375"/>
          <p14:tracePt t="48416" x="4562475" y="3490913"/>
          <p14:tracePt t="48432" x="4527550" y="3490913"/>
          <p14:tracePt t="48449" x="4510088" y="3473450"/>
          <p14:tracePt t="48466" x="4438650" y="3438525"/>
          <p14:tracePt t="48482" x="4402138" y="3438525"/>
          <p14:tracePt t="48499" x="4349750" y="3419475"/>
          <p14:tracePt t="48500" x="4330700" y="3402013"/>
          <p14:tracePt t="48515" x="4278313" y="3402013"/>
          <p14:tracePt t="48532" x="4241800" y="3402013"/>
          <p14:tracePt t="48549" x="4170363" y="3384550"/>
          <p14:tracePt t="48566" x="4117975" y="3384550"/>
          <p14:tracePt t="48582" x="4064000" y="3384550"/>
          <p14:tracePt t="48599" x="3992563" y="3384550"/>
          <p14:tracePt t="48616" x="3921125" y="3384550"/>
          <p14:tracePt t="48632" x="3867150" y="3384550"/>
          <p14:tracePt t="48633" x="3849688" y="3402013"/>
          <p14:tracePt t="48649" x="3814763" y="3419475"/>
          <p14:tracePt t="48666" x="3778250" y="3438525"/>
          <p14:tracePt t="48682" x="3706813" y="3490913"/>
          <p14:tracePt t="48699" x="3671888" y="3508375"/>
          <p14:tracePt t="48716" x="3636963" y="3562350"/>
          <p14:tracePt t="48733" x="3565525" y="3616325"/>
          <p14:tracePt t="48749" x="3529013" y="3633788"/>
          <p14:tracePt t="48766" x="3511550" y="3668713"/>
          <p14:tracePt t="48767" x="3494088" y="3705225"/>
          <p14:tracePt t="48782" x="3457575" y="3722688"/>
          <p14:tracePt t="48799" x="3440113" y="3759200"/>
          <p14:tracePt t="48816" x="3422650" y="3776663"/>
          <p14:tracePt t="48832" x="3422650" y="3811588"/>
          <p14:tracePt t="48849" x="3405188" y="3848100"/>
          <p14:tracePt t="48866" x="3368675" y="3900488"/>
          <p14:tracePt t="48882" x="3368675" y="3954463"/>
          <p14:tracePt t="48899" x="3368675" y="4043363"/>
          <p14:tracePt t="48916" x="3368675" y="4114800"/>
          <p14:tracePt t="48932" x="3368675" y="4186238"/>
          <p14:tracePt t="48949" x="3368675" y="4240213"/>
          <p14:tracePt t="48950" x="3386138" y="4275138"/>
          <p14:tracePt t="48966" x="3405188" y="4310063"/>
          <p14:tracePt t="48982" x="3405188" y="4329113"/>
          <p14:tracePt t="48999" x="3440113" y="4364038"/>
          <p14:tracePt t="49016" x="3440113" y="4400550"/>
          <p14:tracePt t="49032" x="3457575" y="4418013"/>
          <p14:tracePt t="49049" x="3494088" y="4452938"/>
          <p14:tracePt t="49065" x="3529013" y="4470400"/>
          <p14:tracePt t="49082" x="3546475" y="4489450"/>
          <p14:tracePt t="49083" x="3565525" y="4506913"/>
          <p14:tracePt t="49099" x="3582988" y="4506913"/>
          <p14:tracePt t="49116" x="3617913" y="4524375"/>
          <p14:tracePt t="49132" x="3636963" y="4524375"/>
          <p14:tracePt t="49149" x="3671888" y="4541838"/>
          <p14:tracePt t="49166" x="3706813" y="4560888"/>
          <p14:tracePt t="49183" x="3743325" y="4578350"/>
          <p14:tracePt t="49199" x="3797300" y="4578350"/>
          <p14:tracePt t="49215" x="3832225" y="4578350"/>
          <p14:tracePt t="49232" x="3886200" y="4578350"/>
          <p14:tracePt t="49249" x="3938588" y="4578350"/>
          <p14:tracePt t="49266" x="4029075" y="4578350"/>
          <p14:tracePt t="49282" x="4081463" y="4578350"/>
          <p14:tracePt t="49299" x="4135438" y="4578350"/>
          <p14:tracePt t="49316" x="4206875" y="4578350"/>
          <p14:tracePt t="49332" x="4224338" y="4578350"/>
          <p14:tracePt t="49349" x="4241800" y="4578350"/>
          <p14:tracePt t="49350" x="4260850" y="4578350"/>
          <p14:tracePt t="49366" x="4295775" y="4578350"/>
          <p14:tracePt t="49382" x="4313238" y="4578350"/>
          <p14:tracePt t="49399" x="4367213" y="4578350"/>
          <p14:tracePt t="49415" x="4421188" y="4560888"/>
          <p14:tracePt t="49432" x="4491038" y="4541838"/>
          <p14:tracePt t="49449" x="4616450" y="4489450"/>
          <p14:tracePt t="49466" x="4705350" y="4452938"/>
          <p14:tracePt t="49482" x="4759325" y="4435475"/>
          <p14:tracePt t="49499" x="4794250" y="4418013"/>
          <p14:tracePt t="49516" x="4830763" y="4400550"/>
          <p14:tracePt t="49532" x="4848225" y="4381500"/>
          <p14:tracePt t="49533" x="4883150" y="4381500"/>
          <p14:tracePt t="49549" x="4937125" y="4364038"/>
          <p14:tracePt t="49566" x="4991100" y="4310063"/>
          <p14:tracePt t="49583" x="5133975" y="4186238"/>
          <p14:tracePt t="49599" x="5168900" y="4149725"/>
          <p14:tracePt t="49616" x="5205413" y="4132263"/>
          <p14:tracePt t="49632" x="5240338" y="4097338"/>
          <p14:tracePt t="49649" x="5257800" y="4060825"/>
          <p14:tracePt t="49666" x="5276850" y="4025900"/>
          <p14:tracePt t="49682" x="5276850" y="3989388"/>
          <p14:tracePt t="49702" x="5276850" y="3971925"/>
          <p14:tracePt t="49716" x="5276850" y="3937000"/>
          <p14:tracePt t="49732" x="5276850" y="3900488"/>
          <p14:tracePt t="49749" x="5257800" y="3865563"/>
          <p14:tracePt t="49766" x="5222875" y="3811588"/>
          <p14:tracePt t="49782" x="5186363" y="3776663"/>
          <p14:tracePt t="49799" x="5133975" y="3722688"/>
          <p14:tracePt t="49800" x="5133975" y="3705225"/>
          <p14:tracePt t="49815" x="5062538" y="3651250"/>
          <p14:tracePt t="49832" x="5008563" y="3598863"/>
          <p14:tracePt t="49849" x="4919663" y="3579813"/>
          <p14:tracePt t="49865" x="4883150" y="3544888"/>
          <p14:tracePt t="49882" x="4830763" y="3527425"/>
          <p14:tracePt t="49899" x="4776788" y="3473450"/>
          <p14:tracePt t="49915" x="4741863" y="3455988"/>
          <p14:tracePt t="49932" x="4687888" y="3455988"/>
          <p14:tracePt t="49949" x="4652963" y="3438525"/>
          <p14:tracePt t="49966" x="4598988" y="3402013"/>
          <p14:tracePt t="49983" x="4527550" y="3384550"/>
          <p14:tracePt t="49999" x="4421188" y="3367088"/>
          <p14:tracePt t="50016" x="4330700" y="3349625"/>
          <p14:tracePt t="50033" x="4206875" y="3349625"/>
          <p14:tracePt t="50049" x="4135438" y="3349625"/>
          <p14:tracePt t="50065" x="4064000" y="3349625"/>
          <p14:tracePt t="50082" x="3957638" y="3384550"/>
          <p14:tracePt t="50099" x="3903663" y="3419475"/>
          <p14:tracePt t="50116" x="3832225" y="3473450"/>
          <p14:tracePt t="50117" x="3814763" y="3473450"/>
          <p14:tracePt t="50132" x="3778250" y="3527425"/>
          <p14:tracePt t="50149" x="3743325" y="3544888"/>
          <p14:tracePt t="50166" x="3689350" y="3598863"/>
          <p14:tracePt t="50182" x="3671888" y="3616325"/>
          <p14:tracePt t="50199" x="3636963" y="3633788"/>
          <p14:tracePt t="50216" x="3600450" y="3651250"/>
          <p14:tracePt t="50233" x="3582988" y="3668713"/>
          <p14:tracePt t="50249" x="3565525" y="3687763"/>
          <p14:tracePt t="50250" x="3565525" y="3705225"/>
          <p14:tracePt t="50265" x="3546475" y="3740150"/>
          <p14:tracePt t="50282" x="3529013" y="3740150"/>
          <p14:tracePt t="50299" x="3511550" y="3794125"/>
          <p14:tracePt t="50315" x="3494088" y="3811588"/>
          <p14:tracePt t="50332" x="3494088" y="3865563"/>
          <p14:tracePt t="50349" x="3475038" y="3900488"/>
          <p14:tracePt t="50366" x="3457575" y="3937000"/>
          <p14:tracePt t="50382" x="3457575" y="3954463"/>
          <p14:tracePt t="50384" x="3457575" y="3971925"/>
          <p14:tracePt t="50399" x="3457575" y="3989388"/>
          <p14:tracePt t="50415" x="3457575" y="4008438"/>
          <p14:tracePt t="50433" x="3457575" y="4060825"/>
          <p14:tracePt t="50449" x="3475038" y="4097338"/>
          <p14:tracePt t="50466" x="3475038" y="4132263"/>
          <p14:tracePt t="50483" x="3494088" y="4186238"/>
          <p14:tracePt t="50499" x="3494088" y="4203700"/>
          <p14:tracePt t="50516" x="3494088" y="4221163"/>
          <p14:tracePt t="50517" x="3494088" y="4240213"/>
          <p14:tracePt t="50532" x="3511550" y="4292600"/>
          <p14:tracePt t="50549" x="3529013" y="4329113"/>
          <p14:tracePt t="50566" x="3546475" y="4364038"/>
          <p14:tracePt t="50567" x="3546475" y="4381500"/>
          <p14:tracePt t="50582" x="3565525" y="4435475"/>
          <p14:tracePt t="50598" x="3582988" y="4452938"/>
          <p14:tracePt t="50616" x="3617913" y="4489450"/>
          <p14:tracePt t="50632" x="3636963" y="4524375"/>
          <p14:tracePt t="50649" x="3689350" y="4560888"/>
          <p14:tracePt t="50665" x="3725863" y="4578350"/>
          <p14:tracePt t="50682" x="3778250" y="4613275"/>
          <p14:tracePt t="50699" x="3814763" y="4630738"/>
          <p14:tracePt t="50700" x="3849688" y="4630738"/>
          <p14:tracePt t="50716" x="3867150" y="4649788"/>
          <p14:tracePt t="50732" x="3921125" y="4667250"/>
          <p14:tracePt t="50749" x="3975100" y="4684713"/>
          <p14:tracePt t="50765" x="4010025" y="4684713"/>
          <p14:tracePt t="50782" x="4064000" y="4702175"/>
          <p14:tracePt t="50799" x="4098925" y="4702175"/>
          <p14:tracePt t="50815" x="4117975" y="4702175"/>
          <p14:tracePt t="50832" x="4152900" y="4702175"/>
          <p14:tracePt t="50833" x="4170363" y="4702175"/>
          <p14:tracePt t="50848" x="4206875" y="4702175"/>
          <p14:tracePt t="50869" x="4224338" y="4702175"/>
          <p14:tracePt t="50882" x="4260850" y="4702175"/>
          <p14:tracePt t="50899" x="4278313" y="4702175"/>
          <p14:tracePt t="50916" x="4313238" y="4702175"/>
          <p14:tracePt t="50939" x="4330700" y="4702175"/>
          <p14:tracePt t="50960" x="4349750" y="4702175"/>
          <p14:tracePt t="50967" x="4367213" y="4702175"/>
          <p14:tracePt t="50982" x="4384675" y="4702175"/>
          <p14:tracePt t="50999" x="4402138" y="4702175"/>
          <p14:tracePt t="51030" x="4421188" y="4702175"/>
          <p14:tracePt t="51044" x="4438650" y="4702175"/>
          <p14:tracePt t="51087" x="4456113" y="4702175"/>
          <p14:tracePt t="51291" x="4491038" y="4702175"/>
          <p14:tracePt t="51298" x="4527550" y="4684713"/>
          <p14:tracePt t="51305" x="4562475" y="4667250"/>
          <p14:tracePt t="51315" x="4598988" y="4649788"/>
          <p14:tracePt t="51333" x="4652963" y="4630738"/>
          <p14:tracePt t="51349" x="4670425" y="4595813"/>
          <p14:tracePt t="51366" x="4705350" y="4560888"/>
          <p14:tracePt t="51383" x="4741863" y="4541838"/>
          <p14:tracePt t="51399" x="4759325" y="4506913"/>
          <p14:tracePt t="51416" x="4776788" y="4470400"/>
          <p14:tracePt t="51417" x="4794250" y="4435475"/>
          <p14:tracePt t="51432" x="4813300" y="4418013"/>
          <p14:tracePt t="51449" x="4830763" y="4364038"/>
          <p14:tracePt t="51466" x="4848225" y="4310063"/>
          <p14:tracePt t="51482" x="4865688" y="4292600"/>
          <p14:tracePt t="51499" x="4883150" y="4257675"/>
          <p14:tracePt t="51516" x="4883150" y="4221163"/>
          <p14:tracePt t="51532" x="4919663" y="4168775"/>
          <p14:tracePt t="51549" x="4937125" y="4132263"/>
          <p14:tracePt t="51565" x="4973638" y="4097338"/>
          <p14:tracePt t="51582" x="4991100" y="4060825"/>
          <p14:tracePt t="51600" x="5008563" y="4025900"/>
          <p14:tracePt t="51615" x="5026025" y="4008438"/>
          <p14:tracePt t="51646" x="5045075" y="3971925"/>
          <p14:tracePt t="51663" x="5045075" y="3954463"/>
          <p14:tracePt t="51677" x="5045075" y="3937000"/>
          <p14:tracePt t="51705" x="5045075" y="3919538"/>
          <p14:tracePt t="51719" x="5045075" y="3900488"/>
          <p14:tracePt t="51733" x="5045075" y="3883025"/>
          <p14:tracePt t="51754" x="5045075" y="3865563"/>
          <p14:tracePt t="51768" x="5045075" y="3848100"/>
          <p14:tracePt t="51804" x="5045075" y="3829050"/>
          <p14:tracePt t="51818" x="5045075" y="3811588"/>
          <p14:tracePt t="51832" x="5045075" y="3794125"/>
          <p14:tracePt t="51839" x="5026025" y="3776663"/>
          <p14:tracePt t="51849" x="5026025" y="3759200"/>
          <p14:tracePt t="51866" x="4991100" y="3740150"/>
          <p14:tracePt t="51867" x="4973638" y="3722688"/>
          <p14:tracePt t="51882" x="4902200" y="3668713"/>
          <p14:tracePt t="51899" x="4830763" y="3616325"/>
          <p14:tracePt t="51916" x="4722813" y="3527425"/>
          <p14:tracePt t="51932" x="4633913" y="3473450"/>
          <p14:tracePt t="51949" x="4598988" y="3438525"/>
          <p14:tracePt t="51966" x="4491038" y="3384550"/>
          <p14:tracePt t="51982" x="4438650" y="3367088"/>
          <p14:tracePt t="51999" x="4402138" y="3349625"/>
          <p14:tracePt t="52015" x="4330700" y="3330575"/>
          <p14:tracePt t="52032" x="4260850" y="3330575"/>
          <p14:tracePt t="52049" x="4135438" y="3330575"/>
          <p14:tracePt t="52065" x="4064000" y="3330575"/>
          <p14:tracePt t="52082" x="3992563" y="3349625"/>
          <p14:tracePt t="52099" x="3867150" y="3367088"/>
          <p14:tracePt t="52116" x="3814763" y="3402013"/>
          <p14:tracePt t="52132" x="3725863" y="3419475"/>
          <p14:tracePt t="52149" x="3636963" y="3473450"/>
          <p14:tracePt t="52166" x="3600450" y="3473450"/>
          <p14:tracePt t="52182" x="3582988" y="3490913"/>
          <p14:tracePt t="52183" x="3565525" y="3490913"/>
          <p14:tracePt t="52198" x="3529013" y="3508375"/>
          <p14:tracePt t="52215" x="3494088" y="3527425"/>
          <p14:tracePt t="52233" x="3440113" y="3616325"/>
          <p14:tracePt t="52249" x="3422650" y="3651250"/>
          <p14:tracePt t="52265" x="3386138" y="3705225"/>
          <p14:tracePt t="52282" x="3351213" y="3759200"/>
          <p14:tracePt t="52299" x="3333750" y="3776663"/>
          <p14:tracePt t="52316" x="3314700" y="3811588"/>
          <p14:tracePt t="52317" x="3314700" y="3829050"/>
          <p14:tracePt t="52332" x="3314700" y="3883025"/>
          <p14:tracePt t="52349" x="3314700" y="3900488"/>
          <p14:tracePt t="52366" x="3314700" y="3989388"/>
          <p14:tracePt t="52382" x="3314700" y="4060825"/>
          <p14:tracePt t="52399" x="3333750" y="4079875"/>
          <p14:tracePt t="52415" x="3368675" y="4168775"/>
          <p14:tracePt t="52432" x="3405188" y="4240213"/>
          <p14:tracePt t="52449" x="3457575" y="4310063"/>
          <p14:tracePt t="52450" x="3494088" y="4329113"/>
          <p14:tracePt t="52466" x="3546475" y="4400550"/>
          <p14:tracePt t="52482" x="3617913" y="4452938"/>
          <p14:tracePt t="52499" x="3778250" y="4506913"/>
          <p14:tracePt t="52515" x="3867150" y="4560888"/>
          <p14:tracePt t="52532" x="3975100" y="4595813"/>
          <p14:tracePt t="52549" x="4081463" y="4613275"/>
          <p14:tracePt t="52566" x="4152900" y="4630738"/>
          <p14:tracePt t="52582" x="4189413" y="4649788"/>
          <p14:tracePt t="52583" x="4224338" y="4649788"/>
          <p14:tracePt t="52599" x="4278313" y="4649788"/>
          <p14:tracePt t="52615" x="4349750" y="4649788"/>
          <p14:tracePt t="52633" x="4491038" y="4649788"/>
          <p14:tracePt t="52649" x="4633913" y="4613275"/>
          <p14:tracePt t="52666" x="4741863" y="4595813"/>
          <p14:tracePt t="52682" x="4919663" y="4524375"/>
          <p14:tracePt t="52699" x="5026025" y="4470400"/>
          <p14:tracePt t="52716" x="5062538" y="4452938"/>
          <p14:tracePt t="52732" x="5114925" y="4418013"/>
          <p14:tracePt t="52749" x="5151438" y="4400550"/>
          <p14:tracePt t="52766" x="5168900" y="4381500"/>
          <p14:tracePt t="52782" x="5168900" y="4364038"/>
          <p14:tracePt t="53175" x="5257800" y="4329113"/>
          <p14:tracePt t="53182" x="5365750" y="4292600"/>
          <p14:tracePt t="53188" x="5489575" y="4240213"/>
          <p14:tracePt t="53199" x="5649913" y="4149725"/>
          <p14:tracePt t="53215" x="6024563" y="4025900"/>
          <p14:tracePt t="53216" x="6184900" y="3971925"/>
          <p14:tracePt t="53232" x="6416675" y="3900488"/>
          <p14:tracePt t="53249" x="6594475" y="3811588"/>
          <p14:tracePt t="53266" x="6773863" y="3759200"/>
          <p14:tracePt t="53282" x="6845300" y="3740150"/>
          <p14:tracePt t="53299" x="6897688" y="3722688"/>
          <p14:tracePt t="53315" x="6934200" y="3705225"/>
          <p14:tracePt t="53332" x="6951663" y="3705225"/>
          <p14:tracePt t="53349" x="6969125" y="3705225"/>
          <p14:tracePt t="53350" x="6986588" y="3705225"/>
          <p14:tracePt t="53365" x="7005638" y="3705225"/>
          <p14:tracePt t="53385" x="7023100" y="3705225"/>
          <p14:tracePt t="53399" x="7040563" y="3705225"/>
          <p14:tracePt t="53455" x="7040563" y="3687763"/>
          <p14:tracePt t="53484" x="7023100" y="3668713"/>
          <p14:tracePt t="53491" x="7005638" y="3668713"/>
          <p14:tracePt t="53498" x="6986588" y="3651250"/>
          <p14:tracePt t="53516" x="6969125" y="3651250"/>
          <p14:tracePt t="53532" x="6934200" y="3651250"/>
          <p14:tracePt t="53549" x="6897688" y="3651250"/>
          <p14:tracePt t="53566" x="6880225" y="3651250"/>
          <p14:tracePt t="53583" x="6808788" y="3651250"/>
          <p14:tracePt t="53599" x="6737350" y="3668713"/>
          <p14:tracePt t="53616" x="6613525" y="3705225"/>
          <p14:tracePt t="53617" x="6559550" y="3722688"/>
          <p14:tracePt t="53632" x="6434138" y="3776663"/>
          <p14:tracePt t="53649" x="6345238" y="3829050"/>
          <p14:tracePt t="53665" x="6292850" y="3848100"/>
          <p14:tracePt t="53666" x="6256338" y="3865563"/>
          <p14:tracePt t="53682" x="6221413" y="3883025"/>
          <p14:tracePt t="53699" x="6184900" y="3900488"/>
          <p14:tracePt t="53716" x="6167438" y="3937000"/>
          <p14:tracePt t="53732" x="6130925" y="3937000"/>
          <p14:tracePt t="53749" x="6113463" y="3989388"/>
          <p14:tracePt t="53765" x="6096000" y="4079875"/>
          <p14:tracePt t="53782" x="6078538" y="4168775"/>
          <p14:tracePt t="53799" x="6061075" y="4240213"/>
          <p14:tracePt t="53815" x="6061075" y="4275138"/>
          <p14:tracePt t="53832" x="6061075" y="4346575"/>
          <p14:tracePt t="53849" x="6113463" y="4435475"/>
          <p14:tracePt t="53866" x="6167438" y="4489450"/>
          <p14:tracePt t="53882" x="6221413" y="4560888"/>
          <p14:tracePt t="53898" x="6362700" y="4667250"/>
          <p14:tracePt t="53915" x="6453188" y="4738688"/>
          <p14:tracePt t="53932" x="6542088" y="4773613"/>
          <p14:tracePt t="53933" x="6577013" y="4810125"/>
          <p14:tracePt t="53948" x="6648450" y="4827588"/>
          <p14:tracePt t="53965" x="6719888" y="4845050"/>
          <p14:tracePt t="53983" x="6845300" y="4879975"/>
          <p14:tracePt t="53999" x="6915150" y="4879975"/>
          <p14:tracePt t="54015" x="6986588" y="4879975"/>
          <p14:tracePt t="54032" x="7112000" y="4879975"/>
          <p14:tracePt t="54049" x="7200900" y="4862513"/>
          <p14:tracePt t="54066" x="7272338" y="4862513"/>
          <p14:tracePt t="54067" x="7308850" y="4845050"/>
          <p14:tracePt t="54082" x="7378700" y="4827588"/>
          <p14:tracePt t="54099" x="7469188" y="4827588"/>
          <p14:tracePt t="54116" x="7558088" y="4773613"/>
          <p14:tracePt t="54132" x="7593013" y="4756150"/>
          <p14:tracePt t="54149" x="7646988" y="4721225"/>
          <p14:tracePt t="54165" x="7718425" y="4684713"/>
          <p14:tracePt t="54182" x="7770813" y="4667250"/>
          <p14:tracePt t="54199" x="7789863" y="4630738"/>
          <p14:tracePt t="54215" x="7807325" y="4613275"/>
          <p14:tracePt t="54232" x="7824788" y="4595813"/>
          <p14:tracePt t="54249" x="7842250" y="4560888"/>
          <p14:tracePt t="54265" x="7861300" y="4524375"/>
          <p14:tracePt t="54282" x="7861300" y="4506913"/>
          <p14:tracePt t="54299" x="7861300" y="4452938"/>
          <p14:tracePt t="54315" x="7878763" y="4418013"/>
          <p14:tracePt t="54332" x="7878763" y="4381500"/>
          <p14:tracePt t="54348" x="7878763" y="4329113"/>
          <p14:tracePt t="54366" x="7878763" y="4292600"/>
          <p14:tracePt t="54382" x="7878763" y="4203700"/>
          <p14:tracePt t="54383" x="7878763" y="4168775"/>
          <p14:tracePt t="54399" x="7878763" y="4114800"/>
          <p14:tracePt t="54415" x="7878763" y="4043363"/>
          <p14:tracePt t="54432" x="7861300" y="3989388"/>
          <p14:tracePt t="54449" x="7842250" y="3937000"/>
          <p14:tracePt t="54466" x="7842250" y="3900488"/>
          <p14:tracePt t="54482" x="7807325" y="3865563"/>
          <p14:tracePt t="54499" x="7789863" y="3829050"/>
          <p14:tracePt t="54516" x="7789863" y="3794125"/>
          <p14:tracePt t="54516" x="7789863" y="3776663"/>
          <p14:tracePt t="54532" x="7753350" y="3759200"/>
          <p14:tracePt t="54549" x="7718425" y="3740150"/>
          <p14:tracePt t="54566" x="7646988" y="3687763"/>
          <p14:tracePt t="54582" x="7593013" y="3668713"/>
          <p14:tracePt t="54599" x="7521575" y="3651250"/>
          <p14:tracePt t="54616" x="7432675" y="3616325"/>
          <p14:tracePt t="54632" x="7326313" y="3598863"/>
          <p14:tracePt t="54649" x="7237413" y="3598863"/>
          <p14:tracePt t="54650" x="7165975" y="3598863"/>
          <p14:tracePt t="54665" x="7077075" y="3598863"/>
          <p14:tracePt t="54682" x="7005638" y="3598863"/>
          <p14:tracePt t="54699" x="6951663" y="3598863"/>
          <p14:tracePt t="54715" x="6915150" y="3598863"/>
          <p14:tracePt t="54732" x="6880225" y="3598863"/>
          <p14:tracePt t="54749" x="6791325" y="3616325"/>
          <p14:tracePt t="54765" x="6702425" y="3633788"/>
          <p14:tracePt t="54782" x="6559550" y="3668713"/>
          <p14:tracePt t="54798" x="6381750" y="3722688"/>
          <p14:tracePt t="54815" x="6310313" y="3740150"/>
          <p14:tracePt t="54832" x="6273800" y="3759200"/>
          <p14:tracePt t="54833" x="6256338" y="3759200"/>
          <p14:tracePt t="54849" x="6238875" y="3759200"/>
          <p14:tracePt t="54866" x="6221413" y="3776663"/>
          <p14:tracePt t="54882" x="6202363" y="3811588"/>
          <p14:tracePt t="54899" x="6202363" y="3865563"/>
          <p14:tracePt t="54916" x="6202363" y="3900488"/>
          <p14:tracePt t="54917" x="6202363" y="3919538"/>
          <p14:tracePt t="54932" x="6202363" y="3989388"/>
          <p14:tracePt t="54948" x="6202363" y="4043363"/>
          <p14:tracePt t="54965" x="6202363" y="4079875"/>
          <p14:tracePt t="54966" x="6202363" y="4097338"/>
          <p14:tracePt t="54982" x="6202363" y="4114800"/>
          <p14:tracePt t="54999" x="6202363" y="4149725"/>
          <p14:tracePt t="55016" x="6202363" y="4168775"/>
          <p14:tracePt t="55037" x="6202363" y="4186238"/>
          <p14:tracePt t="55058" x="6202363" y="4203700"/>
          <p14:tracePt t="55290" x="6381750" y="4203700"/>
          <p14:tracePt t="55296" x="6630988" y="4203700"/>
          <p14:tracePt t="55304" x="6915150" y="4203700"/>
          <p14:tracePt t="55315" x="7165975" y="4240213"/>
          <p14:tracePt t="55332" x="7593013" y="4240213"/>
          <p14:tracePt t="55349" x="7789863" y="4240213"/>
          <p14:tracePt t="55366" x="7913688" y="4240213"/>
          <p14:tracePt t="55366" x="7985125" y="4240213"/>
          <p14:tracePt t="55382" x="8056563" y="4240213"/>
          <p14:tracePt t="55398" x="8093075" y="4240213"/>
          <p14:tracePt t="55416" x="8128000" y="4240213"/>
          <p14:tracePt t="55437" x="8145463" y="4240213"/>
          <p14:tracePt t="55449" x="8145463" y="4221163"/>
          <p14:tracePt t="55466" x="8162925" y="4149725"/>
          <p14:tracePt t="55482" x="8162925" y="4097338"/>
          <p14:tracePt t="55499" x="8145463" y="4043363"/>
          <p14:tracePt t="55500" x="8145463" y="4008438"/>
          <p14:tracePt t="55515" x="8110538" y="3954463"/>
          <p14:tracePt t="55532" x="8074025" y="3937000"/>
          <p14:tracePt t="55549" x="8056563" y="3900488"/>
          <p14:tracePt t="55565" x="8039100" y="3883025"/>
          <p14:tracePt t="55582" x="8021638" y="3848100"/>
          <p14:tracePt t="55599" x="8021638" y="3829050"/>
          <p14:tracePt t="55615" x="8021638" y="3794125"/>
          <p14:tracePt t="55632" x="8021638" y="3776663"/>
          <p14:tracePt t="55649" x="8021638" y="3722688"/>
          <p14:tracePt t="55669" x="8021638" y="3705225"/>
          <p14:tracePt t="55682" x="8021638" y="3687763"/>
          <p14:tracePt t="55683" x="8021638" y="3668713"/>
          <p14:tracePt t="55699" x="8021638" y="3651250"/>
          <p14:tracePt t="55715" x="8021638" y="3633788"/>
          <p14:tracePt t="55732" x="8021638" y="3616325"/>
          <p14:tracePt t="55831" x="8039100" y="3616325"/>
          <p14:tracePt t="55845" x="8056563" y="3616325"/>
          <p14:tracePt t="55852" x="8056563" y="3633788"/>
          <p14:tracePt t="55866" x="8056563" y="3668713"/>
          <p14:tracePt t="55882" x="8074025" y="3705225"/>
          <p14:tracePt t="55899" x="8093075" y="3722688"/>
          <p14:tracePt t="55916" x="8110538" y="3794125"/>
          <p14:tracePt t="55932" x="8128000" y="3829050"/>
          <p14:tracePt t="55949" x="8128000" y="3865563"/>
          <p14:tracePt t="55950" x="8145463" y="3883025"/>
          <p14:tracePt t="55966" x="8162925" y="3937000"/>
          <p14:tracePt t="55982" x="8181975" y="4008438"/>
          <p14:tracePt t="55999" x="8181975" y="4079875"/>
          <p14:tracePt t="56015" x="8181975" y="4132263"/>
          <p14:tracePt t="56032" x="8181975" y="4168775"/>
          <p14:tracePt t="56049" x="8181975" y="4221163"/>
          <p14:tracePt t="56065" x="8181975" y="4275138"/>
          <p14:tracePt t="56082" x="8181975" y="4292600"/>
          <p14:tracePt t="56098" x="8181975" y="4346575"/>
          <p14:tracePt t="56115" x="8181975" y="4381500"/>
          <p14:tracePt t="56132" x="8181975" y="4418013"/>
          <p14:tracePt t="56149" x="8181975" y="4435475"/>
          <p14:tracePt t="56165" x="8181975" y="4470400"/>
          <p14:tracePt t="56182" x="8181975" y="4489450"/>
          <p14:tracePt t="56198" x="8181975" y="4506913"/>
          <p14:tracePt t="56232" x="8181975" y="4524375"/>
          <p14:tracePt t="56245" x="8181975" y="4541838"/>
          <p14:tracePt t="56259" x="8181975" y="4560888"/>
          <p14:tracePt t="56281" x="8181975" y="4578350"/>
          <p14:tracePt t="56358" x="8181975" y="4560888"/>
          <p14:tracePt t="56366" x="8162925" y="4560888"/>
          <p14:tracePt t="56372" x="8162925" y="4541838"/>
          <p14:tracePt t="56386" x="8162925" y="4524375"/>
          <p14:tracePt t="56407" x="8162925" y="4506913"/>
          <p14:tracePt t="56415" x="8162925" y="4489450"/>
          <p14:tracePt t="56432" x="8162925" y="4452938"/>
          <p14:tracePt t="56449" x="8162925" y="4418013"/>
          <p14:tracePt t="56465" x="8162925" y="4364038"/>
          <p14:tracePt t="56482" x="8162925" y="4292600"/>
          <p14:tracePt t="56499" x="8162925" y="4168775"/>
          <p14:tracePt t="56515" x="8162925" y="4060825"/>
          <p14:tracePt t="56532" x="8162925" y="3989388"/>
          <p14:tracePt t="56548" x="8162925" y="3883025"/>
          <p14:tracePt t="56565" x="8145463" y="3794125"/>
          <p14:tracePt t="56583" x="8128000" y="3705225"/>
          <p14:tracePt t="56599" x="8128000" y="3668713"/>
          <p14:tracePt t="56616" x="8128000" y="3598863"/>
          <p14:tracePt t="56632" x="8128000" y="3508375"/>
          <p14:tracePt t="56649" x="8128000" y="3455988"/>
          <p14:tracePt t="56665" x="8128000" y="3419475"/>
          <p14:tracePt t="56682" x="8128000" y="3367088"/>
          <p14:tracePt t="56699" x="8128000" y="3349625"/>
          <p14:tracePt t="56715" x="8128000" y="3330575"/>
          <p14:tracePt t="56732" x="8128000" y="3313113"/>
          <p14:tracePt t="56749" x="8128000" y="3295650"/>
          <p14:tracePt t="56766" x="8128000" y="3278188"/>
          <p14:tracePt t="56899" x="8128000" y="3295650"/>
          <p14:tracePt t="56913" x="8128000" y="3313113"/>
          <p14:tracePt t="56934" x="8128000" y="3330575"/>
          <p14:tracePt t="56955" x="8128000" y="3349625"/>
          <p14:tracePt t="56962" x="8128000" y="3367088"/>
          <p14:tracePt t="56969" x="8128000" y="3384550"/>
          <p14:tracePt t="56982" x="8128000" y="3402013"/>
          <p14:tracePt t="56983" x="8128000" y="3419475"/>
          <p14:tracePt t="56998" x="8128000" y="3438525"/>
          <p14:tracePt t="57016" x="8128000" y="3473450"/>
          <p14:tracePt t="57033" x="8128000" y="3527425"/>
          <p14:tracePt t="57049" x="8128000" y="3579813"/>
          <p14:tracePt t="57065" x="8128000" y="3633788"/>
          <p14:tracePt t="57082" x="8145463" y="3722688"/>
          <p14:tracePt t="57099" x="8162925" y="3794125"/>
          <p14:tracePt t="57115" x="8162925" y="3811588"/>
          <p14:tracePt t="57116" x="8162925" y="3848100"/>
          <p14:tracePt t="57132" x="8162925" y="3883025"/>
          <p14:tracePt t="57149" x="8181975" y="3937000"/>
          <p14:tracePt t="57166" x="8181975" y="3971925"/>
          <p14:tracePt t="57182" x="8181975" y="4025900"/>
          <p14:tracePt t="57199" x="8199438" y="4079875"/>
          <p14:tracePt t="57216" x="8199438" y="4114800"/>
          <p14:tracePt t="57232" x="8199438" y="4149725"/>
          <p14:tracePt t="57248" x="8216900" y="4186238"/>
          <p14:tracePt t="57265" x="8216900" y="4203700"/>
          <p14:tracePt t="57282" x="8216900" y="4221163"/>
          <p14:tracePt t="57299" x="8216900" y="4240213"/>
          <p14:tracePt t="57300" x="8216900" y="4257675"/>
          <p14:tracePt t="57315" x="8216900" y="4292600"/>
          <p14:tracePt t="57332" x="8216900" y="4310063"/>
          <p14:tracePt t="57349" x="8216900" y="4346575"/>
          <p14:tracePt t="57370" x="8216900" y="4364038"/>
          <p14:tracePt t="57384" x="8216900" y="4381500"/>
          <p14:tracePt t="57399" x="8216900" y="4400550"/>
          <p14:tracePt t="57433" x="8216900" y="4418013"/>
          <p14:tracePt t="57447" x="8216900" y="4435475"/>
          <p14:tracePt t="57468" x="8216900" y="4452938"/>
          <p14:tracePt t="57482" x="8216900" y="4470400"/>
          <p14:tracePt t="57496" x="8216900" y="4489450"/>
          <p14:tracePt t="57524" x="8234363" y="4489450"/>
          <p14:tracePt t="57623" x="8234363" y="4506913"/>
          <p14:tracePt t="57637" x="8234363" y="4524375"/>
          <p14:tracePt t="57658" x="8234363" y="4541838"/>
          <p14:tracePt t="57686" x="8234363" y="4560888"/>
          <p14:tracePt t="58944" x="7770813" y="4649788"/>
          <p14:tracePt t="58951" x="6969125" y="4862513"/>
          <p14:tracePt t="58958" x="6202363" y="4987925"/>
          <p14:tracePt t="58965" x="5472113" y="5200650"/>
          <p14:tracePt t="58982" x="4722813" y="5432425"/>
          <p14:tracePt t="58998" x="4206875" y="5592763"/>
          <p14:tracePt t="59015" x="3529013" y="5789613"/>
          <p14:tracePt t="59032" x="3368675" y="5861050"/>
          <p14:tracePt t="59049" x="3297238" y="5895975"/>
          <p14:tracePt t="59050" x="3262313" y="5895975"/>
          <p14:tracePt t="59065" x="3225800" y="5913438"/>
          <p14:tracePt t="59082" x="3190875" y="5932488"/>
          <p14:tracePt t="59099" x="3154363" y="5932488"/>
          <p14:tracePt t="59116" x="3136900" y="5932488"/>
          <p14:tracePt t="59132" x="3119438" y="5932488"/>
          <p14:tracePt t="59148" x="3101975" y="5932488"/>
          <p14:tracePt t="59165" x="3082925" y="5932488"/>
          <p14:tracePt t="59182" x="3065463" y="5932488"/>
          <p14:tracePt t="59204" x="3048000" y="5932488"/>
          <p14:tracePt t="59215" x="3030538" y="5932488"/>
          <p14:tracePt t="59232" x="2905125" y="5932488"/>
          <p14:tracePt t="59248" x="2744788" y="5913438"/>
          <p14:tracePt t="59265" x="2601913" y="5878513"/>
          <p14:tracePt t="59282" x="2424113" y="5789613"/>
          <p14:tracePt t="59299" x="2352675" y="5735638"/>
          <p14:tracePt t="59316" x="2317750" y="5718175"/>
          <p14:tracePt t="59332" x="2281238" y="5700713"/>
          <p14:tracePt t="59348" x="2263775" y="5681663"/>
          <p14:tracePt t="59365" x="2228850" y="5664200"/>
          <p14:tracePt t="59382" x="2192338" y="5646738"/>
          <p14:tracePt t="59399" x="2157413" y="5629275"/>
          <p14:tracePt t="59415" x="2157413" y="5611813"/>
          <p14:tracePt t="59432" x="2138363" y="5611813"/>
          <p14:tracePt t="59449" x="2120900" y="5611813"/>
          <p14:tracePt t="59465" x="2103438" y="5611813"/>
          <p14:tracePt t="59506" x="2103438" y="5592763"/>
          <p14:tracePt t="59535" x="2103438" y="5575300"/>
          <p14:tracePt t="59570" x="2103438" y="5557838"/>
          <p14:tracePt t="59591" x="2103438" y="5540375"/>
          <p14:tracePt t="59605" x="2103438" y="5521325"/>
          <p14:tracePt t="59612" x="2103438" y="5503863"/>
          <p14:tracePt t="59626" x="2103438" y="5486400"/>
          <p14:tracePt t="59633" x="2103438" y="5451475"/>
          <p14:tracePt t="59648" x="2103438" y="5414963"/>
          <p14:tracePt t="59665" x="2103438" y="5380038"/>
          <p14:tracePt t="59682" x="2103438" y="5343525"/>
          <p14:tracePt t="59699" x="2103438" y="5308600"/>
          <p14:tracePt t="59715" x="2103438" y="5291138"/>
          <p14:tracePt t="59732" x="2103438" y="5254625"/>
          <p14:tracePt t="59748" x="2103438" y="5219700"/>
          <p14:tracePt t="59766" x="2085975" y="5200650"/>
          <p14:tracePt t="59766" x="2085975" y="5183188"/>
          <p14:tracePt t="59782" x="2066925" y="5165725"/>
          <p14:tracePt t="59799" x="2032000" y="5148263"/>
          <p14:tracePt t="59816" x="1943100" y="5094288"/>
          <p14:tracePt t="59832" x="1889125" y="5059363"/>
          <p14:tracePt t="59849" x="1817688" y="5040313"/>
          <p14:tracePt t="59865" x="1746250" y="5022850"/>
          <p14:tracePt t="59882" x="1674813" y="5005388"/>
          <p14:tracePt t="59898" x="1568450" y="4987925"/>
          <p14:tracePt t="59899" x="1514475" y="4987925"/>
          <p14:tracePt t="59915" x="1425575" y="4987925"/>
          <p14:tracePt t="59932" x="1336675" y="4987925"/>
          <p14:tracePt t="59949" x="1212850" y="4987925"/>
          <p14:tracePt t="59965" x="1141413" y="4987925"/>
          <p14:tracePt t="59982" x="1069975" y="4987925"/>
          <p14:tracePt t="59999" x="981075" y="4987925"/>
          <p14:tracePt t="60016" x="873125" y="4987925"/>
          <p14:tracePt t="60032" x="819150" y="4987925"/>
          <p14:tracePt t="60033" x="784225" y="4987925"/>
          <p14:tracePt t="60048" x="730250" y="4987925"/>
          <p14:tracePt t="60065" x="677863" y="4987925"/>
          <p14:tracePt t="60083" x="606425" y="5005388"/>
          <p14:tracePt t="60098" x="552450" y="5022850"/>
          <p14:tracePt t="60115" x="517525" y="5022850"/>
          <p14:tracePt t="60132" x="446088" y="5059363"/>
          <p14:tracePt t="60148" x="409575" y="5059363"/>
          <p14:tracePt t="60166" x="357188" y="5059363"/>
          <p14:tracePt t="60167" x="338138" y="5076825"/>
          <p14:tracePt t="60182" x="303213" y="5094288"/>
          <p14:tracePt t="60198" x="266700" y="5130800"/>
          <p14:tracePt t="60215" x="231775" y="5165725"/>
          <p14:tracePt t="60232" x="196850" y="5183188"/>
          <p14:tracePt t="60249" x="177800" y="5219700"/>
          <p14:tracePt t="60266" x="160338" y="5272088"/>
          <p14:tracePt t="60282" x="142875" y="5272088"/>
          <p14:tracePt t="60298" x="125413" y="5308600"/>
          <p14:tracePt t="60315" x="106363" y="5380038"/>
          <p14:tracePt t="60332" x="106363" y="5451475"/>
          <p14:tracePt t="60349" x="106363" y="5592763"/>
          <p14:tracePt t="60365" x="160338" y="5718175"/>
          <p14:tracePt t="60382" x="160338" y="5772150"/>
          <p14:tracePt t="60399" x="196850" y="5861050"/>
          <p14:tracePt t="60415" x="196850" y="5913438"/>
          <p14:tracePt t="60432" x="196850" y="5932488"/>
          <p14:tracePt t="60449" x="231775" y="5967413"/>
          <p14:tracePt t="60465" x="266700" y="6002338"/>
          <p14:tracePt t="60482" x="303213" y="6021388"/>
          <p14:tracePt t="60483" x="320675" y="6056313"/>
          <p14:tracePt t="60498" x="338138" y="6073775"/>
          <p14:tracePt t="60515" x="392113" y="6127750"/>
          <p14:tracePt t="60533" x="498475" y="6216650"/>
          <p14:tracePt t="60548" x="588963" y="6270625"/>
          <p14:tracePt t="60565" x="658813" y="6305550"/>
          <p14:tracePt t="60582" x="801688" y="6359525"/>
          <p14:tracePt t="60598" x="909638" y="6394450"/>
          <p14:tracePt t="60615" x="962025" y="6394450"/>
          <p14:tracePt t="60616" x="1016000" y="6411913"/>
          <p14:tracePt t="60632" x="1069975" y="6411913"/>
          <p14:tracePt t="60649" x="1122363" y="6411913"/>
          <p14:tracePt t="60666" x="1193800" y="6411913"/>
          <p14:tracePt t="60682" x="1212850" y="6411913"/>
          <p14:tracePt t="60699" x="1301750" y="6411913"/>
          <p14:tracePt t="60715" x="1514475" y="6411913"/>
          <p14:tracePt t="60732" x="1711325" y="6411913"/>
          <p14:tracePt t="60748" x="1835150" y="6376988"/>
          <p14:tracePt t="60765" x="1960563" y="6359525"/>
          <p14:tracePt t="60782" x="1997075" y="6342063"/>
          <p14:tracePt t="60798" x="2014538" y="6323013"/>
          <p14:tracePt t="60815" x="2049463" y="6305550"/>
          <p14:tracePt t="60832" x="2066925" y="6305550"/>
          <p14:tracePt t="60849" x="2120900" y="6270625"/>
          <p14:tracePt t="60865" x="2157413" y="6234113"/>
          <p14:tracePt t="60882" x="2192338" y="6216650"/>
          <p14:tracePt t="60899" x="2246313" y="6181725"/>
          <p14:tracePt t="60915" x="2263775" y="6162675"/>
          <p14:tracePt t="60932" x="2281238" y="6127750"/>
          <p14:tracePt t="60933" x="2298700" y="6110288"/>
          <p14:tracePt t="60948" x="2352675" y="6073775"/>
          <p14:tracePt t="60965" x="2370138" y="6056313"/>
          <p14:tracePt t="60982" x="2441575" y="5984875"/>
          <p14:tracePt t="60998" x="2478088" y="5949950"/>
          <p14:tracePt t="61015" x="2495550" y="5932488"/>
          <p14:tracePt t="61032" x="2495550" y="5895975"/>
          <p14:tracePt t="61049" x="2513013" y="5861050"/>
          <p14:tracePt t="61065" x="2530475" y="5842000"/>
          <p14:tracePt t="61066" x="2530475" y="5824538"/>
          <p14:tracePt t="61081" x="2549525" y="5772150"/>
          <p14:tracePt t="61099" x="2566988" y="5718175"/>
          <p14:tracePt t="61116" x="2566988" y="5646738"/>
          <p14:tracePt t="61132" x="2566988" y="5592763"/>
          <p14:tracePt t="61148" x="2566988" y="5540375"/>
          <p14:tracePt t="61166" x="2566988" y="5503863"/>
          <p14:tracePt t="61183" x="2566988" y="5451475"/>
          <p14:tracePt t="61199" x="2549525" y="5414963"/>
          <p14:tracePt t="61200" x="2549525" y="5397500"/>
          <p14:tracePt t="61215" x="2513013" y="5360988"/>
          <p14:tracePt t="61232" x="2495550" y="5308600"/>
          <p14:tracePt t="61249" x="2459038" y="5254625"/>
          <p14:tracePt t="61265" x="2441575" y="5237163"/>
          <p14:tracePt t="61282" x="2406650" y="5200650"/>
          <p14:tracePt t="61299" x="2370138" y="5165725"/>
          <p14:tracePt t="61315" x="2352675" y="5130800"/>
          <p14:tracePt t="61332" x="2317750" y="5111750"/>
          <p14:tracePt t="61348" x="2281238" y="5076825"/>
          <p14:tracePt t="61365" x="2263775" y="5059363"/>
          <p14:tracePt t="61382" x="2192338" y="5040313"/>
          <p14:tracePt t="61398" x="2157413" y="5040313"/>
          <p14:tracePt t="61415" x="2120900" y="5022850"/>
          <p14:tracePt t="61432" x="2049463" y="5005388"/>
          <p14:tracePt t="61448" x="2014538" y="4987925"/>
          <p14:tracePt t="61465" x="1978025" y="4970463"/>
          <p14:tracePt t="61482" x="1925638" y="4951413"/>
          <p14:tracePt t="61498" x="1871663" y="4933950"/>
          <p14:tracePt t="61515" x="1817688" y="4916488"/>
          <p14:tracePt t="61516" x="1782763" y="4916488"/>
          <p14:tracePt t="61531" x="1693863" y="4899025"/>
          <p14:tracePt t="61548" x="1622425" y="4879975"/>
          <p14:tracePt t="61566" x="1533525" y="4862513"/>
          <p14:tracePt t="61582" x="1497013" y="4862513"/>
          <p14:tracePt t="61598" x="1443038" y="4845050"/>
          <p14:tracePt t="61615" x="1354138" y="4845050"/>
          <p14:tracePt t="61632" x="1319213" y="4845050"/>
          <p14:tracePt t="61662" x="1212850" y="4845050"/>
          <p14:tracePt t="61671" x="1176338" y="4845050"/>
          <p14:tracePt t="61682" x="1158875" y="4845050"/>
          <p14:tracePt t="61699" x="1069975" y="4845050"/>
          <p14:tracePt t="61715" x="1016000" y="4845050"/>
          <p14:tracePt t="61732" x="962025" y="4845050"/>
          <p14:tracePt t="61749" x="873125" y="4879975"/>
          <p14:tracePt t="61765" x="801688" y="4916488"/>
          <p14:tracePt t="61782" x="749300" y="4933950"/>
          <p14:tracePt t="61783" x="712788" y="4951413"/>
          <p14:tracePt t="61798" x="695325" y="4970463"/>
          <p14:tracePt t="61815" x="641350" y="5005388"/>
          <p14:tracePt t="61832" x="588963" y="5040313"/>
          <p14:tracePt t="61848" x="569913" y="5040313"/>
          <p14:tracePt t="61865" x="552450" y="5059363"/>
          <p14:tracePt t="61882" x="498475" y="5076825"/>
          <p14:tracePt t="61899" x="481013" y="5094288"/>
          <p14:tracePt t="61915" x="481013" y="5130800"/>
          <p14:tracePt t="61932" x="463550" y="5148263"/>
          <p14:tracePt t="61948" x="446088" y="5165725"/>
          <p14:tracePt t="61965" x="427038" y="5200650"/>
          <p14:tracePt t="61966" x="427038" y="5219700"/>
          <p14:tracePt t="61982" x="409575" y="5237163"/>
          <p14:tracePt t="61998" x="392113" y="5254625"/>
          <p14:tracePt t="62015" x="374650" y="5291138"/>
          <p14:tracePt t="62032" x="374650" y="5343525"/>
          <p14:tracePt t="62048" x="374650" y="5380038"/>
          <p14:tracePt t="62065" x="357188" y="5486400"/>
          <p14:tracePt t="62082" x="357188" y="5557838"/>
          <p14:tracePt t="62099" x="357188" y="5664200"/>
          <p14:tracePt t="62115" x="357188" y="5718175"/>
          <p14:tracePt t="62132" x="357188" y="5735638"/>
          <p14:tracePt t="62149" x="357188" y="5807075"/>
          <p14:tracePt t="62165" x="357188" y="5842000"/>
          <p14:tracePt t="62182" x="357188" y="5861050"/>
          <p14:tracePt t="62198" x="357188" y="5895975"/>
          <p14:tracePt t="62215" x="357188" y="5932488"/>
          <p14:tracePt t="62232" x="357188" y="5949950"/>
          <p14:tracePt t="62233" x="374650" y="5967413"/>
          <p14:tracePt t="62248" x="392113" y="5984875"/>
          <p14:tracePt t="62265" x="392113" y="6038850"/>
          <p14:tracePt t="62282" x="427038" y="6073775"/>
          <p14:tracePt t="62298" x="427038" y="6110288"/>
          <p14:tracePt t="62315" x="427038" y="6145213"/>
          <p14:tracePt t="62332" x="463550" y="6181725"/>
          <p14:tracePt t="62348" x="481013" y="6199188"/>
          <p14:tracePt t="62365" x="481013" y="6216650"/>
          <p14:tracePt t="62366" x="498475" y="6234113"/>
          <p14:tracePt t="62382" x="517525" y="6234113"/>
          <p14:tracePt t="62398" x="534988" y="6251575"/>
          <p14:tracePt t="62416" x="552450" y="6288088"/>
          <p14:tracePt t="62432" x="588963" y="6288088"/>
          <p14:tracePt t="62449" x="606425" y="6288088"/>
          <p14:tracePt t="62465" x="658813" y="6305550"/>
          <p14:tracePt t="62482" x="712788" y="6305550"/>
          <p14:tracePt t="62498" x="749300" y="6323013"/>
          <p14:tracePt t="62499" x="784225" y="6323013"/>
          <p14:tracePt t="62521" x="801688" y="6323013"/>
          <p14:tracePt t="62532" x="819150" y="6342063"/>
          <p14:tracePt t="62549" x="855663" y="6342063"/>
          <p14:tracePt t="62549" x="873125" y="6342063"/>
          <p14:tracePt t="62565" x="909638" y="6359525"/>
          <p14:tracePt t="62582" x="944563" y="6359525"/>
          <p14:tracePt t="62599" x="1016000" y="6376988"/>
          <p14:tracePt t="62615" x="1069975" y="6376988"/>
          <p14:tracePt t="62632" x="1176338" y="6394450"/>
          <p14:tracePt t="62633" x="1212850" y="6394450"/>
          <p14:tracePt t="62648" x="1247775" y="6411913"/>
          <p14:tracePt t="62665" x="1319213" y="6411913"/>
          <p14:tracePt t="62682" x="1390650" y="6411913"/>
          <p14:tracePt t="62698" x="1443038" y="6411913"/>
          <p14:tracePt t="62715" x="1497013" y="6411913"/>
          <p14:tracePt t="62732" x="1622425" y="6430963"/>
          <p14:tracePt t="62748" x="1711325" y="6430963"/>
          <p14:tracePt t="62765" x="1782763" y="6430963"/>
          <p14:tracePt t="62782" x="1871663" y="6430963"/>
          <p14:tracePt t="62799" x="1906588" y="6430963"/>
          <p14:tracePt t="62815" x="1943100" y="6411913"/>
          <p14:tracePt t="62831" x="1978025" y="6394450"/>
          <p14:tracePt t="62848" x="2032000" y="6376988"/>
          <p14:tracePt t="62865" x="2066925" y="6359525"/>
          <p14:tracePt t="62882" x="2120900" y="6323013"/>
          <p14:tracePt t="62898" x="2157413" y="6305550"/>
          <p14:tracePt t="62916" x="2192338" y="6270625"/>
          <p14:tracePt t="62932" x="2192338" y="6251575"/>
          <p14:tracePt t="62948" x="2209800" y="6234113"/>
          <p14:tracePt t="62949" x="2228850" y="6216650"/>
          <p14:tracePt t="62965" x="2246313" y="6199188"/>
          <p14:tracePt t="62982" x="2263775" y="6162675"/>
          <p14:tracePt t="62999" x="2298700" y="6145213"/>
          <p14:tracePt t="63015" x="2298700" y="6110288"/>
          <p14:tracePt t="63032" x="2298700" y="6073775"/>
          <p14:tracePt t="63048" x="2335213" y="6056313"/>
          <p14:tracePt t="63065" x="2352675" y="6002338"/>
          <p14:tracePt t="63082" x="2389188" y="5967413"/>
          <p14:tracePt t="63083" x="2389188" y="5932488"/>
          <p14:tracePt t="63098" x="2406650" y="5913438"/>
          <p14:tracePt t="63115" x="2406650" y="5878513"/>
          <p14:tracePt t="63132" x="2424113" y="5842000"/>
          <p14:tracePt t="63149" x="2424113" y="5824538"/>
          <p14:tracePt t="63165" x="2424113" y="5789613"/>
          <p14:tracePt t="63182" x="2424113" y="5718175"/>
          <p14:tracePt t="63198" x="2424113" y="5681663"/>
          <p14:tracePt t="63215" x="2424113" y="5611813"/>
          <p14:tracePt t="63216" x="2424113" y="5592763"/>
          <p14:tracePt t="63231" x="2424113" y="5557838"/>
          <p14:tracePt t="63248" x="2424113" y="5540375"/>
          <p14:tracePt t="63266" x="2424113" y="5503863"/>
          <p14:tracePt t="63281" x="2424113" y="5468938"/>
          <p14:tracePt t="63298" x="2406650" y="5432425"/>
          <p14:tracePt t="63316" x="2389188" y="5414963"/>
          <p14:tracePt t="63332" x="2370138" y="5380038"/>
          <p14:tracePt t="63348" x="2352675" y="5360988"/>
          <p14:tracePt t="63365" x="2335213" y="5343525"/>
          <p14:tracePt t="63382" x="2317750" y="5326063"/>
          <p14:tracePt t="63406" x="2317750" y="5308600"/>
          <p14:tracePt t="63421" x="2317750" y="5291138"/>
          <p14:tracePt t="63435" x="2298700" y="5272088"/>
          <p14:tracePt t="63449" x="2281238" y="5272088"/>
          <p14:tracePt t="63465" x="2263775" y="5254625"/>
          <p14:tracePt t="63482" x="2263775" y="5237163"/>
          <p14:tracePt t="63499" x="2228850" y="5219700"/>
          <p14:tracePt t="63519" x="2209800" y="5200650"/>
          <p14:tracePt t="63533" x="2209800" y="5183188"/>
          <p14:tracePt t="63554" x="2192338" y="5165725"/>
          <p14:tracePt t="63568" x="2192338" y="5148263"/>
          <p14:tracePt t="63582" x="2174875" y="5130800"/>
          <p14:tracePt t="63598" x="2157413" y="5111750"/>
          <p14:tracePt t="63615" x="2120900" y="5094288"/>
          <p14:tracePt t="63632" x="2103438" y="5059363"/>
          <p14:tracePt t="63648" x="2066925" y="5059363"/>
          <p14:tracePt t="63666" x="2032000" y="5040313"/>
          <p14:tracePt t="63667" x="2014538" y="5022850"/>
          <p14:tracePt t="63681" x="1997075" y="5005388"/>
          <p14:tracePt t="63698" x="1978025" y="5005388"/>
          <p14:tracePt t="63716" x="1925638" y="5005388"/>
          <p14:tracePt t="63732" x="1871663" y="4987925"/>
          <p14:tracePt t="63748" x="1835150" y="4987925"/>
          <p14:tracePt t="63765" x="1728788" y="4951413"/>
          <p14:tracePt t="63781" x="1657350" y="4933950"/>
          <p14:tracePt t="63798" x="1604963" y="4933950"/>
          <p14:tracePt t="63815" x="1550988" y="4933950"/>
          <p14:tracePt t="63832" x="1497013" y="4933950"/>
          <p14:tracePt t="63849" x="1425575" y="4933950"/>
          <p14:tracePt t="63865" x="1408113" y="4933950"/>
          <p14:tracePt t="63882" x="1373188" y="4933950"/>
          <p14:tracePt t="63899" x="1282700" y="4933950"/>
          <p14:tracePt t="63915" x="1247775" y="4951413"/>
          <p14:tracePt t="63932" x="1141413" y="4970463"/>
          <p14:tracePt t="63948" x="1050925" y="4987925"/>
          <p14:tracePt t="63965" x="944563" y="5005388"/>
          <p14:tracePt t="63982" x="873125" y="5005388"/>
          <p14:tracePt t="63998" x="819150" y="5005388"/>
          <p14:tracePt t="64015" x="766763" y="5005388"/>
          <p14:tracePt t="64032" x="712788" y="5022850"/>
          <p14:tracePt t="64048" x="658813" y="5040313"/>
          <p14:tracePt t="64065" x="623888" y="5059363"/>
          <p14:tracePt t="64082" x="569913" y="5111750"/>
          <p14:tracePt t="64098" x="534988" y="5130800"/>
          <p14:tracePt t="64115" x="498475" y="5148263"/>
          <p14:tracePt t="64116" x="481013" y="5165725"/>
          <p14:tracePt t="64131" x="463550" y="5200650"/>
          <p14:tracePt t="64148" x="427038" y="5219700"/>
          <p14:tracePt t="64166" x="409575" y="5254625"/>
          <p14:tracePt t="64182" x="392113" y="5291138"/>
          <p14:tracePt t="64199" x="374650" y="5343525"/>
          <p14:tracePt t="64216" x="374650" y="5451475"/>
          <p14:tracePt t="64232" x="374650" y="5540375"/>
          <p14:tracePt t="64248" x="392113" y="5646738"/>
          <p14:tracePt t="64249" x="392113" y="5718175"/>
          <p14:tracePt t="64265" x="409575" y="5807075"/>
          <p14:tracePt t="64282" x="427038" y="5878513"/>
          <p14:tracePt t="64299" x="446088" y="5949950"/>
          <p14:tracePt t="64315" x="463550" y="5984875"/>
          <p14:tracePt t="64332" x="498475" y="6002338"/>
          <p14:tracePt t="64349" x="534988" y="6056313"/>
          <p14:tracePt t="64365" x="552450" y="6073775"/>
          <p14:tracePt t="64382" x="569913" y="6092825"/>
          <p14:tracePt t="64383" x="588963" y="6110288"/>
          <p14:tracePt t="64398" x="623888" y="6127750"/>
          <p14:tracePt t="64415" x="641350" y="6127750"/>
          <p14:tracePt t="64432" x="658813" y="6145213"/>
          <p14:tracePt t="64432" x="677863" y="6162675"/>
          <p14:tracePt t="64448" x="712788" y="6162675"/>
          <p14:tracePt t="64465" x="749300" y="6162675"/>
          <p14:tracePt t="64482" x="766763" y="6199188"/>
          <p14:tracePt t="64498" x="801688" y="6216650"/>
          <p14:tracePt t="64515" x="838200" y="6216650"/>
          <p14:tracePt t="64531" x="855663" y="6216650"/>
          <p14:tracePt t="64548" x="890588" y="6216650"/>
          <p14:tracePt t="64565" x="927100" y="6216650"/>
          <p14:tracePt t="64566" x="944563" y="6216650"/>
          <p14:tracePt t="64581" x="962025" y="6216650"/>
          <p14:tracePt t="64598" x="998538" y="6216650"/>
          <p14:tracePt t="64616" x="1069975" y="6216650"/>
          <p14:tracePt t="64632" x="1087438" y="6216650"/>
          <p14:tracePt t="64648" x="1122363" y="6216650"/>
          <p14:tracePt t="64665" x="1176338" y="6216650"/>
          <p14:tracePt t="64682" x="1193800" y="6216650"/>
          <p14:tracePt t="64699" x="1212850" y="6216650"/>
          <p14:tracePt t="64715" x="1230313" y="6216650"/>
          <p14:tracePt t="64732" x="1247775" y="6216650"/>
          <p14:tracePt t="64749" x="1282700" y="6216650"/>
          <p14:tracePt t="64765" x="1301750" y="6216650"/>
          <p14:tracePt t="64782" x="1319213" y="6216650"/>
          <p14:tracePt t="64799" x="1373188" y="6216650"/>
          <p14:tracePt t="64815" x="1390650" y="6216650"/>
          <p14:tracePt t="64832" x="1408113" y="6216650"/>
          <p14:tracePt t="64833" x="1425575" y="6216650"/>
          <p14:tracePt t="64848" x="1443038" y="6216650"/>
          <p14:tracePt t="64865" x="1462088" y="6216650"/>
          <p14:tracePt t="64882" x="1497013" y="6216650"/>
          <p14:tracePt t="64898" x="1533525" y="6216650"/>
          <p14:tracePt t="64915" x="1604963" y="6216650"/>
          <p14:tracePt t="64932" x="1693863" y="6216650"/>
          <p14:tracePt t="64948" x="1711325" y="6216650"/>
          <p14:tracePt t="64965" x="1765300" y="6216650"/>
          <p14:tracePt t="64981" x="1817688" y="6199188"/>
          <p14:tracePt t="64999" x="1854200" y="6199188"/>
          <p14:tracePt t="65016" x="1925638" y="6181725"/>
          <p14:tracePt t="65031" x="1943100" y="6181725"/>
          <p14:tracePt t="65048" x="1978025" y="6181725"/>
          <p14:tracePt t="65066" x="2032000" y="6181725"/>
          <p14:tracePt t="65093" x="2049463" y="6181725"/>
          <p14:tracePt t="65107" x="2066925" y="6181725"/>
          <p14:tracePt t="65121" x="2085975" y="6181725"/>
          <p14:tracePt t="65142" x="2103438" y="6181725"/>
          <p14:tracePt t="66092" x="2120900" y="6181725"/>
          <p14:tracePt t="66099" x="2138363" y="6145213"/>
          <p14:tracePt t="66105" x="2157413" y="6127750"/>
          <p14:tracePt t="66115" x="2157413" y="6110288"/>
          <p14:tracePt t="66132" x="2174875" y="6073775"/>
          <p14:tracePt t="66148" x="2192338" y="6056313"/>
          <p14:tracePt t="66165" x="2228850" y="6021388"/>
          <p14:tracePt t="66182" x="2281238" y="5967413"/>
          <p14:tracePt t="66183" x="2317750" y="5949950"/>
          <p14:tracePt t="66198" x="2389188" y="5878513"/>
          <p14:tracePt t="66215" x="2459038" y="5789613"/>
          <p14:tracePt t="66232" x="2530475" y="5735638"/>
          <p14:tracePt t="66248" x="2549525" y="5718175"/>
          <p14:tracePt t="66265" x="2584450" y="5681663"/>
          <p14:tracePt t="66281" x="2601913" y="5629275"/>
          <p14:tracePt t="66299" x="2655888" y="5629275"/>
          <p14:tracePt t="66315" x="2690813" y="5592763"/>
          <p14:tracePt t="66316" x="2709863" y="5575300"/>
          <p14:tracePt t="66331" x="2744788" y="5557838"/>
          <p14:tracePt t="66348" x="2816225" y="5540375"/>
          <p14:tracePt t="66366" x="2994025" y="5486400"/>
          <p14:tracePt t="66382" x="3136900" y="5451475"/>
          <p14:tracePt t="66398" x="3279775" y="5380038"/>
          <p14:tracePt t="66416" x="3457575" y="5291138"/>
          <p14:tracePt t="66431" x="3546475" y="5219700"/>
          <p14:tracePt t="66448" x="3582988" y="5200650"/>
          <p14:tracePt t="66449" x="3600450" y="5200650"/>
          <p14:tracePt t="66465" x="3617913" y="5183188"/>
          <p14:tracePt t="66482" x="3636963" y="5165725"/>
          <p14:tracePt t="66499" x="3654425" y="5130800"/>
          <p14:tracePt t="66515" x="3671888" y="5111750"/>
          <p14:tracePt t="66532" x="3689350" y="5111750"/>
          <p14:tracePt t="66590" x="3671888" y="5111750"/>
          <p14:tracePt t="66604" x="3654425" y="5111750"/>
          <p14:tracePt t="66611" x="3636963" y="5111750"/>
          <p14:tracePt t="66626" x="3600450" y="5111750"/>
          <p14:tracePt t="66632" x="3582988" y="5130800"/>
          <p14:tracePt t="66649" x="3546475" y="5165725"/>
          <p14:tracePt t="66665" x="3457575" y="5200650"/>
          <p14:tracePt t="66680" x="3386138" y="5254625"/>
          <p14:tracePt t="66682" x="3351213" y="5272088"/>
          <p14:tracePt t="66698" x="3262313" y="5326063"/>
          <p14:tracePt t="66715" x="3208338" y="5360988"/>
          <p14:tracePt t="66716" x="3190875" y="5380038"/>
          <p14:tracePt t="66732" x="3154363" y="5414963"/>
          <p14:tracePt t="66748" x="3119438" y="5414963"/>
          <p14:tracePt t="66766" x="3082925" y="5451475"/>
          <p14:tracePt t="66782" x="3082925" y="5486400"/>
          <p14:tracePt t="66798" x="3082925" y="5521325"/>
          <p14:tracePt t="66816" x="3082925" y="5557838"/>
          <p14:tracePt t="66832" x="3082925" y="5611813"/>
          <p14:tracePt t="66848" x="3082925" y="5664200"/>
          <p14:tracePt t="66865" x="3136900" y="5735638"/>
          <p14:tracePt t="66882" x="3173413" y="5772150"/>
          <p14:tracePt t="66898" x="3208338" y="5824538"/>
          <p14:tracePt t="66899" x="3225800" y="5842000"/>
          <p14:tracePt t="66915" x="3297238" y="5895975"/>
          <p14:tracePt t="66931" x="3386138" y="5932488"/>
          <p14:tracePt t="66949" x="3546475" y="5967413"/>
          <p14:tracePt t="66965" x="3636963" y="5984875"/>
          <p14:tracePt t="66982" x="3725863" y="5984875"/>
          <p14:tracePt t="66999" x="3867150" y="6002338"/>
          <p14:tracePt t="67015" x="3975100" y="6002338"/>
          <p14:tracePt t="67032" x="4081463" y="6002338"/>
          <p14:tracePt t="67033" x="4135438" y="6002338"/>
          <p14:tracePt t="67048" x="4260850" y="6002338"/>
          <p14:tracePt t="67065" x="4367213" y="6002338"/>
          <p14:tracePt t="67082" x="4527550" y="5967413"/>
          <p14:tracePt t="67098" x="4616450" y="5967413"/>
          <p14:tracePt t="67115" x="4687888" y="5949950"/>
          <p14:tracePt t="67132" x="4776788" y="5913438"/>
          <p14:tracePt t="67148" x="4830763" y="5895975"/>
          <p14:tracePt t="67166" x="4883150" y="5878513"/>
          <p14:tracePt t="67166" x="4919663" y="5861050"/>
          <p14:tracePt t="67182" x="4973638" y="5824538"/>
          <p14:tracePt t="67198" x="5062538" y="5772150"/>
          <p14:tracePt t="67215" x="5205413" y="5681663"/>
          <p14:tracePt t="67231" x="5294313" y="5629275"/>
          <p14:tracePt t="67248" x="5346700" y="5592763"/>
          <p14:tracePt t="67265" x="5383213" y="5540375"/>
          <p14:tracePt t="67282" x="5383213" y="5521325"/>
          <p14:tracePt t="67298" x="5400675" y="5503863"/>
          <p14:tracePt t="67315" x="5418138" y="5432425"/>
          <p14:tracePt t="67332" x="5418138" y="5380038"/>
          <p14:tracePt t="67349" x="5418138" y="5308600"/>
          <p14:tracePt t="67365" x="5418138" y="5254625"/>
          <p14:tracePt t="67382" x="5383213" y="5200650"/>
          <p14:tracePt t="67398" x="5311775" y="5183188"/>
          <p14:tracePt t="67415" x="5294313" y="5148263"/>
          <p14:tracePt t="67432" x="5240338" y="5111750"/>
          <p14:tracePt t="67448" x="5168900" y="5076825"/>
          <p14:tracePt t="67465" x="5114925" y="5076825"/>
          <p14:tracePt t="67482" x="5062538" y="5059363"/>
          <p14:tracePt t="67483" x="5045075" y="5059363"/>
          <p14:tracePt t="67498" x="4973638" y="5040313"/>
          <p14:tracePt t="67515" x="4919663" y="5040313"/>
          <p14:tracePt t="67532" x="4794250" y="5005388"/>
          <p14:tracePt t="67548" x="4722813" y="4987925"/>
          <p14:tracePt t="67565" x="4652963" y="4987925"/>
          <p14:tracePt t="67582" x="4510088" y="4933950"/>
          <p14:tracePt t="67598" x="4421188" y="4933950"/>
          <p14:tracePt t="67615" x="4313238" y="4933950"/>
          <p14:tracePt t="67616" x="4260850" y="4933950"/>
          <p14:tracePt t="67632" x="4170363" y="4933950"/>
          <p14:tracePt t="67648" x="4098925" y="4933950"/>
          <p14:tracePt t="67666" x="4010025" y="4933950"/>
          <p14:tracePt t="67681" x="3903663" y="4933950"/>
          <p14:tracePt t="67699" x="3814763" y="4933950"/>
          <p14:tracePt t="67715" x="3689350" y="4933950"/>
          <p14:tracePt t="67732" x="3582988" y="4933950"/>
          <p14:tracePt t="67748" x="3511550" y="4933950"/>
          <p14:tracePt t="67765" x="3386138" y="4933950"/>
          <p14:tracePt t="67782" x="3314700" y="4933950"/>
          <p14:tracePt t="67799" x="3208338" y="4951413"/>
          <p14:tracePt t="67815" x="3136900" y="4970463"/>
          <p14:tracePt t="67832" x="3082925" y="5005388"/>
          <p14:tracePt t="67849" x="3013075" y="5059363"/>
          <p14:tracePt t="67865" x="2994025" y="5076825"/>
          <p14:tracePt t="67881" x="2959100" y="5094288"/>
          <p14:tracePt t="67898" x="2941638" y="5111750"/>
          <p14:tracePt t="67915" x="2922588" y="5130800"/>
          <p14:tracePt t="67932" x="2922588" y="5148263"/>
          <p14:tracePt t="67932" x="2922588" y="5165725"/>
          <p14:tracePt t="67948" x="2905125" y="5200650"/>
          <p14:tracePt t="67965" x="2887663" y="5219700"/>
          <p14:tracePt t="67982" x="2870200" y="5272088"/>
          <p14:tracePt t="67998" x="2870200" y="5308600"/>
          <p14:tracePt t="68015" x="2870200" y="5343525"/>
          <p14:tracePt t="68031" x="2870200" y="5397500"/>
          <p14:tracePt t="68048" x="2870200" y="5451475"/>
          <p14:tracePt t="68065" x="2870200" y="5486400"/>
          <p14:tracePt t="68066" x="2870200" y="5503863"/>
          <p14:tracePt t="68081" x="2870200" y="5540375"/>
          <p14:tracePt t="68098" x="2870200" y="5575300"/>
          <p14:tracePt t="68115" x="2905125" y="5629275"/>
          <p14:tracePt t="68131" x="2905125" y="5664200"/>
          <p14:tracePt t="68148" x="2905125" y="5718175"/>
          <p14:tracePt t="68166" x="2941638" y="5735638"/>
          <p14:tracePt t="68182" x="2941638" y="5772150"/>
          <p14:tracePt t="68198" x="2959100" y="5807075"/>
          <p14:tracePt t="68199" x="2976563" y="5824538"/>
          <p14:tracePt t="68215" x="2994025" y="5824538"/>
          <p14:tracePt t="68232" x="3013075" y="5861050"/>
          <p14:tracePt t="68249" x="3048000" y="5878513"/>
          <p14:tracePt t="68265" x="3082925" y="5895975"/>
          <p14:tracePt t="68282" x="3119438" y="5913438"/>
          <p14:tracePt t="68299" x="3190875" y="5949950"/>
          <p14:tracePt t="68315" x="3244850" y="5967413"/>
          <p14:tracePt t="68332" x="3314700" y="5984875"/>
          <p14:tracePt t="68333" x="3333750" y="5984875"/>
          <p14:tracePt t="68348" x="3368675" y="6002338"/>
          <p14:tracePt t="68365" x="3405188" y="6021388"/>
          <p14:tracePt t="68382" x="3440113" y="6038850"/>
          <p14:tracePt t="68399" x="3457575" y="6056313"/>
          <p14:tracePt t="68415" x="3511550" y="6056313"/>
          <p14:tracePt t="68432" x="3582988" y="6056313"/>
          <p14:tracePt t="68448" x="3671888" y="6073775"/>
          <p14:tracePt t="68465" x="3760788" y="6073775"/>
          <p14:tracePt t="68481" x="3938588" y="6073775"/>
          <p14:tracePt t="68498" x="4029075" y="6073775"/>
          <p14:tracePt t="68515" x="4064000" y="6073775"/>
          <p14:tracePt t="68531" x="4098925" y="6073775"/>
          <p14:tracePt t="68548" x="4135438" y="6073775"/>
          <p14:tracePt t="68566" x="4189413" y="6073775"/>
          <p14:tracePt t="68582" x="4241800" y="6073775"/>
          <p14:tracePt t="68598" x="4330700" y="6073775"/>
          <p14:tracePt t="68615" x="4438650" y="6056313"/>
          <p14:tracePt t="68631" x="4527550" y="6038850"/>
          <p14:tracePt t="68648" x="4598988" y="6038850"/>
          <p14:tracePt t="68649" x="4616450" y="6021388"/>
          <p14:tracePt t="68665" x="4652963" y="6002338"/>
          <p14:tracePt t="68682" x="4670425" y="5984875"/>
          <p14:tracePt t="68699" x="4705350" y="5967413"/>
          <p14:tracePt t="68715" x="4722813" y="5967413"/>
          <p14:tracePt t="68732" x="4741863" y="5949950"/>
          <p14:tracePt t="68748" x="4776788" y="5949950"/>
          <p14:tracePt t="68765" x="4794250" y="5932488"/>
          <p14:tracePt t="68782" x="4830763" y="5913438"/>
          <p14:tracePt t="68783" x="4848225" y="5913438"/>
          <p14:tracePt t="68798" x="4883150" y="5895975"/>
          <p14:tracePt t="68832" x="4902200" y="5895975"/>
          <p14:tracePt t="68846" x="4919663" y="5895975"/>
          <p14:tracePt t="68860" x="4937125" y="5895975"/>
          <p14:tracePt t="71854" x="4954588" y="5878513"/>
          <p14:tracePt t="71861" x="4954588" y="5861050"/>
          <p14:tracePt t="71868" x="4973638" y="5842000"/>
          <p14:tracePt t="71889" x="4973638" y="5824538"/>
          <p14:tracePt t="71898" x="4973638" y="5807075"/>
          <p14:tracePt t="71915" x="5008563" y="5772150"/>
          <p14:tracePt t="71932" x="5026025" y="5735638"/>
          <p14:tracePt t="71948" x="5045075" y="5718175"/>
          <p14:tracePt t="71965" x="5062538" y="5681663"/>
          <p14:tracePt t="71981" x="5080000" y="5646738"/>
          <p14:tracePt t="72001" x="5097463" y="5646738"/>
          <p14:tracePt t="72015" x="5097463" y="5629275"/>
          <p14:tracePt t="72031" x="5097463" y="5611813"/>
          <p14:tracePt t="72048" x="5114925" y="5592763"/>
          <p14:tracePt t="72065" x="5133975" y="5540375"/>
          <p14:tracePt t="72081" x="5151438" y="5521325"/>
          <p14:tracePt t="72098" x="5151438" y="5486400"/>
          <p14:tracePt t="72115" x="5151438" y="5432425"/>
          <p14:tracePt t="72135" x="5151438" y="5414963"/>
          <p14:tracePt t="72148" x="5151438" y="5397500"/>
          <p14:tracePt t="72149" x="5133975" y="5380038"/>
          <p14:tracePt t="72165" x="5114925" y="5343525"/>
          <p14:tracePt t="72181" x="5114925" y="5326063"/>
          <p14:tracePt t="72199" x="5080000" y="5291138"/>
          <p14:tracePt t="72215" x="5045075" y="5254625"/>
          <p14:tracePt t="72232" x="4991100" y="5237163"/>
          <p14:tracePt t="72248" x="4919663" y="5165725"/>
          <p14:tracePt t="72265" x="4830763" y="5111750"/>
          <p14:tracePt t="72282" x="4687888" y="5059363"/>
          <p14:tracePt t="72298" x="4581525" y="5022850"/>
          <p14:tracePt t="72315" x="4491038" y="4987925"/>
          <p14:tracePt t="72332" x="4384675" y="4951413"/>
          <p14:tracePt t="72348" x="4278313" y="4899025"/>
          <p14:tracePt t="72365" x="4206875" y="4879975"/>
          <p14:tracePt t="72381" x="4135438" y="4862513"/>
          <p14:tracePt t="72398" x="4046538" y="4845050"/>
          <p14:tracePt t="72416" x="3903663" y="4845050"/>
          <p14:tracePt t="72431" x="3849688" y="4845050"/>
          <p14:tracePt t="72448" x="3760788" y="4845050"/>
          <p14:tracePt t="72465" x="3617913" y="4845050"/>
          <p14:tracePt t="72481" x="3529013" y="4845050"/>
          <p14:tracePt t="72498" x="3440113" y="4862513"/>
          <p14:tracePt t="72515" x="3333750" y="4933950"/>
          <p14:tracePt t="72531" x="3262313" y="4970463"/>
          <p14:tracePt t="72548" x="3208338" y="5005388"/>
          <p14:tracePt t="72549" x="3190875" y="5005388"/>
          <p14:tracePt t="72565" x="3136900" y="5059363"/>
          <p14:tracePt t="72581" x="3119438" y="5094288"/>
          <p14:tracePt t="72599" x="3082925" y="5165725"/>
          <p14:tracePt t="72614" x="3065463" y="5200650"/>
          <p14:tracePt t="72632" x="3048000" y="5254625"/>
          <p14:tracePt t="72648" x="3030538" y="5343525"/>
          <p14:tracePt t="72665" x="3030538" y="5414963"/>
          <p14:tracePt t="72681" x="3030538" y="5503863"/>
          <p14:tracePt t="72698" x="3030538" y="5646738"/>
          <p14:tracePt t="72715" x="3030538" y="5735638"/>
          <p14:tracePt t="72732" x="3048000" y="5842000"/>
          <p14:tracePt t="72748" x="3065463" y="5878513"/>
          <p14:tracePt t="72765" x="3082925" y="5932488"/>
          <p14:tracePt t="72782" x="3119438" y="5967413"/>
          <p14:tracePt t="72798" x="3190875" y="6021388"/>
          <p14:tracePt t="72815" x="3262313" y="6056313"/>
          <p14:tracePt t="72831" x="3405188" y="6127750"/>
          <p14:tracePt t="72848" x="3475038" y="6162675"/>
          <p14:tracePt t="72865" x="3546475" y="6199188"/>
          <p14:tracePt t="72866" x="3565525" y="6199188"/>
          <p14:tracePt t="72881" x="3600450" y="6199188"/>
          <p14:tracePt t="72898" x="3636963" y="6216650"/>
          <p14:tracePt t="72916" x="3689350" y="6234113"/>
          <p14:tracePt t="72931" x="3743325" y="6234113"/>
          <p14:tracePt t="72948" x="3797300" y="6234113"/>
          <p14:tracePt t="72965" x="3867150" y="6234113"/>
          <p14:tracePt t="72981" x="3921125" y="6234113"/>
          <p14:tracePt t="72998" x="3975100" y="6234113"/>
          <p14:tracePt t="72999" x="3992563" y="6234113"/>
          <p14:tracePt t="73015" x="4010025" y="6234113"/>
          <p14:tracePt t="73032" x="4046538" y="6234113"/>
          <p14:tracePt t="73048" x="4098925" y="6234113"/>
          <p14:tracePt t="73065" x="4135438" y="6234113"/>
          <p14:tracePt t="73082" x="4206875" y="6234113"/>
          <p14:tracePt t="73098" x="4278313" y="6216650"/>
          <p14:tracePt t="73115" x="4295775" y="6216650"/>
          <p14:tracePt t="73132" x="4330700" y="6216650"/>
          <p14:tracePt t="73132" x="4349750" y="6216650"/>
          <p14:tracePt t="73148" x="4402138" y="6199188"/>
          <p14:tracePt t="73165" x="4438650" y="6181725"/>
          <p14:tracePt t="73182" x="4598988" y="6127750"/>
          <p14:tracePt t="73198" x="4687888" y="6092825"/>
          <p14:tracePt t="73215" x="4759325" y="6073775"/>
          <p14:tracePt t="73231" x="4794250" y="6056313"/>
          <p14:tracePt t="73248" x="4830763" y="6038850"/>
          <p14:tracePt t="73265" x="4848225" y="6021388"/>
          <p14:tracePt t="73266" x="4848225" y="6002338"/>
          <p14:tracePt t="73281" x="4865688" y="6002338"/>
          <p14:tracePt t="73298" x="4883150" y="5984875"/>
          <p14:tracePt t="73315" x="4919663" y="5967413"/>
          <p14:tracePt t="73331" x="4937125" y="5949950"/>
          <p14:tracePt t="73348" x="4954588" y="5932488"/>
          <p14:tracePt t="73365" x="4973638" y="5913438"/>
          <p14:tracePt t="73381" x="4991100" y="5895975"/>
          <p14:tracePt t="73398" x="5008563" y="5878513"/>
          <p14:tracePt t="73399" x="5026025" y="5861050"/>
          <p14:tracePt t="73415" x="5045075" y="5842000"/>
          <p14:tracePt t="73432" x="5062538" y="5807075"/>
          <p14:tracePt t="73449" x="5114925" y="5772150"/>
          <p14:tracePt t="73465" x="5133975" y="5753100"/>
          <p14:tracePt t="73481" x="5151438" y="5735638"/>
          <p14:tracePt t="73498" x="5168900" y="5718175"/>
          <p14:tracePt t="73515" x="5186363" y="5700713"/>
          <p14:tracePt t="73532" x="5205413" y="5681663"/>
          <p14:tracePt t="73548" x="5222875" y="5664200"/>
          <p14:tracePt t="73565" x="5222875" y="5646738"/>
          <p14:tracePt t="73597" x="5222875" y="5629275"/>
          <p14:tracePt t="73611" x="5222875" y="5611813"/>
          <p14:tracePt t="73625" x="5222875" y="5592763"/>
          <p14:tracePt t="73752" x="5240338" y="5592763"/>
          <p14:tracePt t="73786" x="5240338" y="5575300"/>
          <p14:tracePt t="73800" x="5257800" y="5557838"/>
          <p14:tracePt t="73807" x="5276850" y="5557838"/>
          <p14:tracePt t="73815" x="5294313" y="5540375"/>
          <p14:tracePt t="73831" x="5346700" y="5540375"/>
          <p14:tracePt t="73848" x="5365750" y="5540375"/>
          <p14:tracePt t="73865" x="5472113" y="5503863"/>
          <p14:tracePt t="73881" x="5526088" y="5503863"/>
          <p14:tracePt t="73898" x="5561013" y="5486400"/>
          <p14:tracePt t="73899" x="5578475" y="5468938"/>
          <p14:tracePt t="73915" x="5614988" y="5451475"/>
          <p14:tracePt t="73931" x="5668963" y="5451475"/>
          <p14:tracePt t="73948" x="5757863" y="5397500"/>
          <p14:tracePt t="73965" x="5846763" y="5360988"/>
          <p14:tracePt t="73982" x="5970588" y="5308600"/>
          <p14:tracePt t="73983" x="6024563" y="5291138"/>
          <p14:tracePt t="73998" x="6113463" y="5254625"/>
          <p14:tracePt t="74015" x="6167438" y="5219700"/>
          <p14:tracePt t="74032" x="6221413" y="5200650"/>
          <p14:tracePt t="74048" x="6238875" y="5183188"/>
          <p14:tracePt t="74065" x="6273800" y="5165725"/>
          <p14:tracePt t="74082" x="6310313" y="5148263"/>
          <p14:tracePt t="74098" x="6345238" y="5130800"/>
          <p14:tracePt t="74116" x="6362700" y="5130800"/>
          <p14:tracePt t="74131" x="6381750" y="5130800"/>
          <p14:tracePt t="74148" x="6399213" y="5130800"/>
          <p14:tracePt t="74165" x="6416675" y="5130800"/>
          <p14:tracePt t="74181" x="6434138" y="5130800"/>
          <p14:tracePt t="74201" x="6434138" y="5111750"/>
          <p14:tracePt t="74216" x="6416675" y="5094288"/>
          <p14:tracePt t="74231" x="6362700" y="5094288"/>
          <p14:tracePt t="74248" x="6310313" y="5094288"/>
          <p14:tracePt t="74265" x="6202363" y="5094288"/>
          <p14:tracePt t="74281" x="6130925" y="5111750"/>
          <p14:tracePt t="74298" x="6096000" y="5130800"/>
          <p14:tracePt t="74299" x="6078538" y="5130800"/>
          <p14:tracePt t="74315" x="6061075" y="5148263"/>
          <p14:tracePt t="74331" x="6042025" y="5148263"/>
          <p14:tracePt t="74349" x="5989638" y="5183188"/>
          <p14:tracePt t="74365" x="5970588" y="5237163"/>
          <p14:tracePt t="74381" x="5935663" y="5291138"/>
          <p14:tracePt t="74399" x="5918200" y="5343525"/>
          <p14:tracePt t="74415" x="5918200" y="5380038"/>
          <p14:tracePt t="74431" x="5899150" y="5432425"/>
          <p14:tracePt t="74432" x="5881688" y="5432425"/>
          <p14:tracePt t="74448" x="5881688" y="5486400"/>
          <p14:tracePt t="74465" x="5881688" y="5521325"/>
          <p14:tracePt t="74482" x="5899150" y="5592763"/>
          <p14:tracePt t="74498" x="5953125" y="5700713"/>
          <p14:tracePt t="74515" x="6024563" y="5789613"/>
          <p14:tracePt t="74532" x="6238875" y="5932488"/>
          <p14:tracePt t="74548" x="6381750" y="6038850"/>
          <p14:tracePt t="74565" x="6559550" y="6092825"/>
          <p14:tracePt t="74581" x="6754813" y="6162675"/>
          <p14:tracePt t="74598" x="6845300" y="6181725"/>
          <p14:tracePt t="74615" x="6969125" y="6199188"/>
          <p14:tracePt t="74616" x="7023100" y="6199188"/>
          <p14:tracePt t="74631" x="7183438" y="6199188"/>
          <p14:tracePt t="74648" x="7378700" y="6181725"/>
          <p14:tracePt t="74665" x="7718425" y="6092825"/>
          <p14:tracePt t="74682" x="7931150" y="6038850"/>
          <p14:tracePt t="74698" x="8039100" y="5984875"/>
          <p14:tracePt t="74715" x="8181975" y="5895975"/>
          <p14:tracePt t="74731" x="8234363" y="5878513"/>
          <p14:tracePt t="74748" x="8253413" y="5861050"/>
          <p14:tracePt t="74749" x="8270875" y="5842000"/>
          <p14:tracePt t="74764" x="8288338" y="5789613"/>
          <p14:tracePt t="74781" x="8288338" y="5753100"/>
          <p14:tracePt t="74798" x="8288338" y="5664200"/>
          <p14:tracePt t="74815" x="8288338" y="5575300"/>
          <p14:tracePt t="74832" x="8270875" y="5451475"/>
          <p14:tracePt t="74848" x="8253413" y="5343525"/>
          <p14:tracePt t="74865" x="8216900" y="5272088"/>
          <p14:tracePt t="74881" x="8181975" y="5200650"/>
          <p14:tracePt t="74882" x="8162925" y="5183188"/>
          <p14:tracePt t="74898" x="8074025" y="5148263"/>
          <p14:tracePt t="74915" x="7950200" y="5094288"/>
          <p14:tracePt t="74932" x="7861300" y="5076825"/>
          <p14:tracePt t="74948" x="7824788" y="5059363"/>
          <p14:tracePt t="74965" x="7789863" y="5040313"/>
          <p14:tracePt t="74981" x="7753350" y="5040313"/>
          <p14:tracePt t="75009" x="7735888" y="5040313"/>
          <p14:tracePt t="75044" x="7753350" y="5040313"/>
          <p14:tracePt t="75051" x="7789863" y="5040313"/>
          <p14:tracePt t="75058" x="7842250" y="5040313"/>
          <p14:tracePt t="75065" x="7913688" y="5059363"/>
          <p14:tracePt t="75081" x="8039100" y="5059363"/>
          <p14:tracePt t="75098" x="8199438" y="5059363"/>
          <p14:tracePt t="75115" x="8431213" y="5005388"/>
          <p14:tracePt t="75438" x="8680450" y="5005388"/>
          <p14:tracePt t="75445" x="9001125" y="5005388"/>
          <p14:tracePt t="75452" x="9178925" y="5005388"/>
          <p14:tracePt t="75465" x="9304338" y="5005388"/>
          <p14:tracePt t="75466" x="9375775" y="5005388"/>
          <p14:tracePt t="75481" x="9518650" y="5005388"/>
          <p14:tracePt t="75498" x="9590088" y="5005388"/>
          <p14:tracePt t="75515" x="9661525" y="5005388"/>
          <p14:tracePt t="75531" x="9696450" y="5005388"/>
          <p14:tracePt t="75548" x="9732963" y="5005388"/>
          <p14:tracePt t="75565" x="9750425" y="5005388"/>
          <p14:tracePt t="75599" x="9767888" y="5005388"/>
          <p14:tracePt t="75649" x="9750425" y="5005388"/>
          <p14:tracePt t="75663" x="9732963" y="5005388"/>
          <p14:tracePt t="75670" x="9713913" y="5005388"/>
          <p14:tracePt t="75681" x="9696450" y="5005388"/>
          <p14:tracePt t="75698" x="9661525" y="5005388"/>
          <p14:tracePt t="75715" x="9571038" y="5005388"/>
          <p14:tracePt t="75731" x="9429750" y="5005388"/>
          <p14:tracePt t="75748" x="9215438" y="5040313"/>
          <p14:tracePt t="75764" x="9072563" y="5059363"/>
          <p14:tracePt t="75782" x="8966200" y="5094288"/>
          <p14:tracePt t="75798" x="8912225" y="5111750"/>
          <p14:tracePt t="75815" x="8894763" y="5111750"/>
          <p14:tracePt t="75832" x="8840788" y="5148263"/>
          <p14:tracePt t="75848" x="8823325" y="5200650"/>
          <p14:tracePt t="75865" x="8805863" y="5237163"/>
          <p14:tracePt t="75881" x="8786813" y="5326063"/>
          <p14:tracePt t="75898" x="8786813" y="5414963"/>
          <p14:tracePt t="75916" x="8805863" y="5521325"/>
          <p14:tracePt t="75931" x="8840788" y="5592763"/>
          <p14:tracePt t="75948" x="8929688" y="5664200"/>
          <p14:tracePt t="75965" x="9018588" y="5753100"/>
          <p14:tracePt t="75981" x="9126538" y="5807075"/>
          <p14:tracePt t="75998" x="9269413" y="5878513"/>
          <p14:tracePt t="76015" x="9447213" y="5949950"/>
          <p14:tracePt t="76031" x="9625013" y="5984875"/>
          <p14:tracePt t="76048" x="9856788" y="6056313"/>
          <p14:tracePt t="76049" x="9963150" y="6092825"/>
          <p14:tracePt t="76064" x="10302875" y="6145213"/>
          <p14:tracePt t="76081" x="10534650" y="6162675"/>
          <p14:tracePt t="76099" x="10729913" y="6162675"/>
          <p14:tracePt t="76115" x="10837863" y="6162675"/>
          <p14:tracePt t="76131" x="10926763" y="6145213"/>
          <p14:tracePt t="76148" x="11104563" y="6092825"/>
          <p14:tracePt t="76165" x="11282363" y="6038850"/>
          <p14:tracePt t="76181" x="11425238" y="6002338"/>
          <p14:tracePt t="76182" x="11479213" y="5984875"/>
          <p14:tracePt t="76198" x="11568113" y="5932488"/>
          <p14:tracePt t="76215" x="11622088" y="5932488"/>
          <p14:tracePt t="76232" x="11657013" y="5913438"/>
          <p14:tracePt t="76248" x="11657013" y="5895975"/>
          <p14:tracePt t="76265" x="11674475" y="5861050"/>
          <p14:tracePt t="76282" x="11693525" y="5753100"/>
          <p14:tracePt t="76298" x="11693525" y="5629275"/>
          <p14:tracePt t="76315" x="11657013" y="5451475"/>
          <p14:tracePt t="76331" x="11479213" y="5237163"/>
          <p14:tracePt t="76348" x="11353800" y="5130800"/>
          <p14:tracePt t="76365" x="11229975" y="5022850"/>
          <p14:tracePt t="76381" x="11141075" y="4970463"/>
          <p14:tracePt t="76398" x="11069638" y="4951413"/>
          <p14:tracePt t="76415" x="10944225" y="4899025"/>
          <p14:tracePt t="76431" x="10818813" y="4845050"/>
          <p14:tracePt t="76448" x="10712450" y="4810125"/>
          <p14:tracePt t="76465" x="10517188" y="4791075"/>
          <p14:tracePt t="76481" x="10374313" y="4773613"/>
          <p14:tracePt t="76498" x="10231438" y="4773613"/>
          <p14:tracePt t="76499" x="10177463" y="4773613"/>
          <p14:tracePt t="76514" x="10071100" y="4773613"/>
          <p14:tracePt t="76531" x="9945688" y="4773613"/>
          <p14:tracePt t="76548" x="9625013" y="4773613"/>
          <p14:tracePt t="76564" x="9358313" y="4827588"/>
          <p14:tracePt t="76581" x="9090025" y="4879975"/>
          <p14:tracePt t="76598" x="8840788" y="4933950"/>
          <p14:tracePt t="76615" x="8751888" y="4970463"/>
          <p14:tracePt t="76631" x="8697913" y="4970463"/>
          <p14:tracePt t="76632" x="8680450" y="4987925"/>
          <p14:tracePt t="76648" x="8626475" y="5005388"/>
          <p14:tracePt t="76665" x="8609013" y="5022850"/>
          <p14:tracePt t="76680" x="8591550" y="5040313"/>
          <p14:tracePt t="76689" x="8574088" y="5040313"/>
          <p14:tracePt t="76703" x="8555038" y="5040313"/>
          <p14:tracePt t="76717" x="8555038" y="5059363"/>
          <p14:tracePt t="76731" x="8537575" y="5059363"/>
          <p14:tracePt t="77518" x="8502650" y="4879975"/>
          <p14:tracePt t="77525" x="8431213" y="4418013"/>
          <p14:tracePt t="77532" x="8359775" y="3865563"/>
          <p14:tracePt t="77548" x="8039100" y="2582863"/>
          <p14:tracePt t="77565" x="7681913" y="8731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Programområde realfag</a:t>
            </a:r>
          </a:p>
        </p:txBody>
      </p:sp>
      <p:graphicFrame>
        <p:nvGraphicFramePr>
          <p:cNvPr id="7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864339"/>
              </p:ext>
            </p:extLst>
          </p:nvPr>
        </p:nvGraphicFramePr>
        <p:xfrm>
          <a:off x="509964" y="1602769"/>
          <a:ext cx="10972800" cy="42783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0770">
                <a:tc>
                  <a:txBody>
                    <a:bodyPr/>
                    <a:lstStyle/>
                    <a:p>
                      <a:r>
                        <a:rPr lang="nb-NO" sz="3200"/>
                        <a:t>VG2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/>
                        <a:t>VG3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nb-NO" sz="3200"/>
                        <a:t>Matematikk R1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/>
                        <a:t>Matematikk</a:t>
                      </a:r>
                      <a:r>
                        <a:rPr lang="nb-NO" sz="3200" baseline="0"/>
                        <a:t> R2</a:t>
                      </a:r>
                      <a:endParaRPr lang="nb-NO" sz="32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nb-NO" sz="3200"/>
                        <a:t>Matematikk S1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/>
                        <a:t>Matematikk S2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nb-NO" sz="3200"/>
                        <a:t>Fysikk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/>
                        <a:t>Fysikk 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nb-NO" sz="3200"/>
                        <a:t>Kjemi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/>
                        <a:t>Kjemi 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3200" dirty="0"/>
                        <a:t>Biologi 1*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3200" dirty="0"/>
                        <a:t>Biologi 2*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nb-NO" sz="3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Geofag 1*</a:t>
                      </a:r>
                      <a:endParaRPr lang="nb-NO" sz="3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Geofag 2*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2" name="Lyd 91">
            <a:hlinkClick r:id="" action="ppaction://media"/>
            <a:extLst>
              <a:ext uri="{FF2B5EF4-FFF2-40B4-BE49-F238E27FC236}">
                <a16:creationId xmlns:a16="http://schemas.microsoft.com/office/drawing/2014/main" id="{1262200F-0CAD-3FB0-EC47-577B72391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867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16">
        <p:fade/>
      </p:transition>
    </mc:Choice>
    <mc:Fallback xmlns="">
      <p:transition spd="med" advTm="69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22932" y="564348"/>
            <a:ext cx="10382249" cy="1143000"/>
          </a:xfrm>
        </p:spPr>
        <p:txBody>
          <a:bodyPr/>
          <a:lstStyle/>
          <a:p>
            <a:r>
              <a:rPr lang="nb-NO" sz="3700"/>
              <a:t>Programområde språk, samfunnsfag og økonomi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1372895" y="1956314"/>
            <a:ext cx="10382251" cy="4250767"/>
          </a:xfrm>
        </p:spPr>
        <p:txBody>
          <a:bodyPr/>
          <a:lstStyle/>
          <a:p>
            <a:endParaRPr lang="nb-NO"/>
          </a:p>
        </p:txBody>
      </p:sp>
      <p:graphicFrame>
        <p:nvGraphicFramePr>
          <p:cNvPr id="5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822052"/>
              </p:ext>
            </p:extLst>
          </p:nvPr>
        </p:nvGraphicFramePr>
        <p:xfrm>
          <a:off x="877024" y="1292346"/>
          <a:ext cx="10334638" cy="43733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6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7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b-NO" sz="3200"/>
                        <a:t>VG2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VG3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724">
                <a:tc>
                  <a:txBody>
                    <a:bodyPr/>
                    <a:lstStyle/>
                    <a:p>
                      <a:r>
                        <a:rPr lang="nb-NO" sz="2000"/>
                        <a:t>Entreprenørskap og</a:t>
                      </a:r>
                      <a:r>
                        <a:rPr lang="nb-NO" sz="2000" baseline="0"/>
                        <a:t> bedriftsutvikling 1</a:t>
                      </a:r>
                      <a:endParaRPr lang="nb-NO" sz="20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2000"/>
                        <a:t>Entreprenørskap og bedriftsutvikling</a:t>
                      </a:r>
                      <a:r>
                        <a:rPr lang="nb-NO" sz="2000" baseline="0"/>
                        <a:t> 2*</a:t>
                      </a:r>
                      <a:endParaRPr lang="nb-NO" sz="20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602">
                <a:tc>
                  <a:txBody>
                    <a:bodyPr/>
                    <a:lstStyle/>
                    <a:p>
                      <a:r>
                        <a:rPr lang="nb-NO" sz="2000"/>
                        <a:t>Økonomistyring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2000"/>
                        <a:t>Økonomi og ledelse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602">
                <a:tc>
                  <a:txBody>
                    <a:bodyPr/>
                    <a:lstStyle/>
                    <a:p>
                      <a:r>
                        <a:rPr lang="nb-NO" sz="2000"/>
                        <a:t>Rettslære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2000"/>
                        <a:t>Rettslære</a:t>
                      </a:r>
                      <a:r>
                        <a:rPr lang="nb-NO" sz="2000" baseline="0"/>
                        <a:t> 2*</a:t>
                      </a:r>
                      <a:endParaRPr lang="nb-NO" sz="20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490">
                <a:tc>
                  <a:txBody>
                    <a:bodyPr/>
                    <a:lstStyle/>
                    <a:p>
                      <a:r>
                        <a:rPr lang="nb-NO" sz="2000"/>
                        <a:t>Sosiologi og sosialantropologi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Politikk og menneskerettigheter*</a:t>
                      </a:r>
                    </a:p>
                    <a:p>
                      <a:r>
                        <a:rPr lang="nb-NO" sz="2000" dirty="0"/>
                        <a:t>Samfunnsgeografi*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602">
                <a:tc>
                  <a:txBody>
                    <a:bodyPr/>
                    <a:lstStyle/>
                    <a:p>
                      <a:r>
                        <a:rPr lang="nb-NO" sz="2000"/>
                        <a:t>Engelsk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2000"/>
                        <a:t>Engelsk 2*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80">
                <a:tc>
                  <a:txBody>
                    <a:bodyPr/>
                    <a:lstStyle/>
                    <a:p>
                      <a:r>
                        <a:rPr lang="nb-NO" sz="2000"/>
                        <a:t>Psykologi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2000"/>
                        <a:t>Psykologi 2*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80">
                <a:tc>
                  <a:txBody>
                    <a:bodyPr/>
                    <a:lstStyle/>
                    <a:p>
                      <a:r>
                        <a:rPr lang="nb-NO" sz="2000" dirty="0"/>
                        <a:t>Matematikk S1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Matematikk S2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15663325"/>
                  </a:ext>
                </a:extLst>
              </a:tr>
              <a:tr h="44294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b-NO" sz="20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b="0" i="0" u="none" strike="noStrike" noProof="0" dirty="0">
                          <a:latin typeface="Calibri"/>
                        </a:rPr>
                        <a:t>Fransk 3, Spansk 3, Tysk 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73753284"/>
                  </a:ext>
                </a:extLst>
              </a:tr>
            </a:tbl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959402" y="5859374"/>
            <a:ext cx="900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tillegg kan elever velge toppidrett.  </a:t>
            </a:r>
          </a:p>
        </p:txBody>
      </p:sp>
      <p:pic>
        <p:nvPicPr>
          <p:cNvPr id="32" name="Lyd 31">
            <a:hlinkClick r:id="" action="ppaction://media"/>
            <a:extLst>
              <a:ext uri="{FF2B5EF4-FFF2-40B4-BE49-F238E27FC236}">
                <a16:creationId xmlns:a16="http://schemas.microsoft.com/office/drawing/2014/main" id="{72485A81-7FFE-8016-0D8B-3B3E0F805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24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96">
        <p:fade/>
      </p:transition>
    </mc:Choice>
    <mc:Fallback xmlns="">
      <p:transition spd="med" advTm="31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72" y="2206120"/>
            <a:ext cx="2928938" cy="1953281"/>
          </a:xfr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7902590" y="1055262"/>
            <a:ext cx="3009206" cy="668590"/>
          </a:xfrm>
        </p:spPr>
        <p:txBody>
          <a:bodyPr>
            <a:normAutofit fontScale="90000"/>
          </a:bodyPr>
          <a:lstStyle/>
          <a:p>
            <a:r>
              <a:rPr lang="nb-NO" dirty="0"/>
              <a:t>Blokker vg2</a:t>
            </a:r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27735674"/>
              </p:ext>
            </p:extLst>
          </p:nvPr>
        </p:nvGraphicFramePr>
        <p:xfrm>
          <a:off x="406590" y="164082"/>
          <a:ext cx="7075878" cy="5948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3810">
                  <a:extLst>
                    <a:ext uri="{9D8B030D-6E8A-4147-A177-3AD203B41FA5}">
                      <a16:colId xmlns:a16="http://schemas.microsoft.com/office/drawing/2014/main" val="86218629"/>
                    </a:ext>
                  </a:extLst>
                </a:gridCol>
                <a:gridCol w="4282068">
                  <a:extLst>
                    <a:ext uri="{9D8B030D-6E8A-4147-A177-3AD203B41FA5}">
                      <a16:colId xmlns:a16="http://schemas.microsoft.com/office/drawing/2014/main" val="3576493606"/>
                    </a:ext>
                  </a:extLst>
                </a:gridCol>
              </a:tblGrid>
              <a:tr h="55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effectLst/>
                        </a:rPr>
                        <a:t>Velg 1 fag i hver blokk</a:t>
                      </a:r>
                      <a:endParaRPr lang="nb-NO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3200" baseline="0" dirty="0">
                          <a:effectLst/>
                        </a:rPr>
                        <a:t>Alle programfagene er 5 timer </a:t>
                      </a:r>
                      <a:r>
                        <a:rPr lang="nb-NO" sz="2000" baseline="0" dirty="0">
                          <a:effectLst/>
                        </a:rPr>
                        <a:t>(utenom 2P som er 3 timer)</a:t>
                      </a:r>
                      <a:endParaRPr lang="nb-NO" sz="2000" dirty="0">
                        <a:effectLst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58240329"/>
                  </a:ext>
                </a:extLst>
              </a:tr>
              <a:tr h="811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Blokk 1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8323858"/>
                  </a:ext>
                </a:extLst>
              </a:tr>
              <a:tr h="1193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Blokk 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96848460"/>
                  </a:ext>
                </a:extLst>
              </a:tr>
              <a:tr h="920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Blokk 3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9295761"/>
                  </a:ext>
                </a:extLst>
              </a:tr>
              <a:tr h="1412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Blokk 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13248066"/>
                  </a:ext>
                </a:extLst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8228172" y="4641669"/>
            <a:ext cx="235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Prøvevalget gjennomføres i VIS</a:t>
            </a:r>
          </a:p>
        </p:txBody>
      </p:sp>
      <p:pic>
        <p:nvPicPr>
          <p:cNvPr id="25" name="Lyd 24">
            <a:hlinkClick r:id="" action="ppaction://media"/>
            <a:extLst>
              <a:ext uri="{FF2B5EF4-FFF2-40B4-BE49-F238E27FC236}">
                <a16:creationId xmlns:a16="http://schemas.microsoft.com/office/drawing/2014/main" id="{9F65B46F-DCB7-039D-31B0-E57A4B09F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60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813">
        <p:fade/>
      </p:transition>
    </mc:Choice>
    <mc:Fallback xmlns="">
      <p:transition spd="med" advTm="40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7|7.7|4.1|1.1|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. Atlanten V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-mal_Atlanten_16-9_kildefil" id="{AB379A27-CF44-4689-9FE1-C64D95274FE7}" vid="{4CF0F9AA-1CC1-4A02-A907-702630FA22C2}"/>
    </a:ext>
  </a:extLst>
</a:theme>
</file>

<file path=ppt/theme/theme3.xml><?xml version="1.0" encoding="utf-8"?>
<a:theme xmlns:a="http://schemas.openxmlformats.org/drawingml/2006/main" name="3. Berre signaturelem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-mal_Atlanten_16-9_kildefil" id="{AB379A27-CF44-4689-9FE1-C64D95274FE7}" vid="{2D3AD939-A2BB-4709-A9E6-ABED04086E54}"/>
    </a:ext>
  </a:extLst>
</a:theme>
</file>

<file path=ppt/theme/theme4.xml><?xml version="1.0" encoding="utf-8"?>
<a:theme xmlns:a="http://schemas.openxmlformats.org/drawingml/2006/main" name="5. 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-mal_Atlanten_16-9_kildefil" id="{AB379A27-CF44-4689-9FE1-C64D95274FE7}" vid="{4C809B48-1DEC-4B4A-99F8-ED08061CCECF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a22ab51-4ac9-4860-a825-b6d5851c7eb7">
      <UserInfo>
        <DisplayName>Lene Hoel</DisplayName>
        <AccountId>24</AccountId>
        <AccountType/>
      </UserInfo>
    </SharedWithUsers>
    <Has_Teacher_Only_SectionGroup xmlns="4cff46f5-410c-4424-b2fe-b5e04b632a0a" xsi:nil="true"/>
    <Teachers xmlns="4cff46f5-410c-4424-b2fe-b5e04b632a0a">
      <UserInfo>
        <DisplayName/>
        <AccountId xsi:nil="true"/>
        <AccountType/>
      </UserInfo>
    </Teachers>
    <IsNotebookLocked xmlns="4cff46f5-410c-4424-b2fe-b5e04b632a0a" xsi:nil="true"/>
    <CultureName xmlns="4cff46f5-410c-4424-b2fe-b5e04b632a0a" xsi:nil="true"/>
    <Owner xmlns="4cff46f5-410c-4424-b2fe-b5e04b632a0a">
      <UserInfo>
        <DisplayName/>
        <AccountId xsi:nil="true"/>
        <AccountType/>
      </UserInfo>
    </Owner>
    <Distribution_Groups xmlns="4cff46f5-410c-4424-b2fe-b5e04b632a0a" xsi:nil="true"/>
    <TeamsChannelId xmlns="4cff46f5-410c-4424-b2fe-b5e04b632a0a" xsi:nil="true"/>
    <Invited_Teachers xmlns="4cff46f5-410c-4424-b2fe-b5e04b632a0a" xsi:nil="true"/>
    <NotebookType xmlns="4cff46f5-410c-4424-b2fe-b5e04b632a0a" xsi:nil="true"/>
    <AppVersion xmlns="4cff46f5-410c-4424-b2fe-b5e04b632a0a" xsi:nil="true"/>
    <DefaultSectionNames xmlns="4cff46f5-410c-4424-b2fe-b5e04b632a0a" xsi:nil="true"/>
    <Is_Collaboration_Space_Locked xmlns="4cff46f5-410c-4424-b2fe-b5e04b632a0a" xsi:nil="true"/>
    <Templates xmlns="4cff46f5-410c-4424-b2fe-b5e04b632a0a" xsi:nil="true"/>
    <FolderType xmlns="4cff46f5-410c-4424-b2fe-b5e04b632a0a" xsi:nil="true"/>
    <Student_Groups xmlns="4cff46f5-410c-4424-b2fe-b5e04b632a0a">
      <UserInfo>
        <DisplayName/>
        <AccountId xsi:nil="true"/>
        <AccountType/>
      </UserInfo>
    </Student_Groups>
    <Teams_Channel_Section_Location xmlns="4cff46f5-410c-4424-b2fe-b5e04b632a0a" xsi:nil="true"/>
    <Math_Settings xmlns="4cff46f5-410c-4424-b2fe-b5e04b632a0a" xsi:nil="true"/>
    <Self_Registration_Enabled xmlns="4cff46f5-410c-4424-b2fe-b5e04b632a0a" xsi:nil="true"/>
    <Students xmlns="4cff46f5-410c-4424-b2fe-b5e04b632a0a">
      <UserInfo>
        <DisplayName/>
        <AccountId xsi:nil="true"/>
        <AccountType/>
      </UserInfo>
    </Students>
    <LMS_Mappings xmlns="4cff46f5-410c-4424-b2fe-b5e04b632a0a" xsi:nil="true"/>
    <Invited_Students xmlns="4cff46f5-410c-4424-b2fe-b5e04b632a0a" xsi:nil="true"/>
    <_activity xmlns="4cff46f5-410c-4424-b2fe-b5e04b632a0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A9CD7C043FE140B08660CA72E8F609" ma:contentTypeVersion="35" ma:contentTypeDescription="Create a new document." ma:contentTypeScope="" ma:versionID="fad7b67fb5602623efcd111c95de3db2">
  <xsd:schema xmlns:xsd="http://www.w3.org/2001/XMLSchema" xmlns:xs="http://www.w3.org/2001/XMLSchema" xmlns:p="http://schemas.microsoft.com/office/2006/metadata/properties" xmlns:ns3="4cff46f5-410c-4424-b2fe-b5e04b632a0a" xmlns:ns4="da22ab51-4ac9-4860-a825-b6d5851c7eb7" targetNamespace="http://schemas.microsoft.com/office/2006/metadata/properties" ma:root="true" ma:fieldsID="3aed261c2cd087c6e8b605a884d659a2" ns3:_="" ns4:_="">
    <xsd:import namespace="4cff46f5-410c-4424-b2fe-b5e04b632a0a"/>
    <xsd:import namespace="da22ab51-4ac9-4860-a825-b6d5851c7e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f46f5-410c-4424-b2fe-b5e04b632a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msChannelId" ma:index="19" nillable="true" ma:displayName="Teams Channel Id" ma:internalName="TeamsChannelId">
      <xsd:simpleType>
        <xsd:restriction base="dms:Text"/>
      </xsd:simpleType>
    </xsd:element>
    <xsd:element name="Owner" ma:index="2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1" nillable="true" ma:displayName="Math Settings" ma:internalName="Math_Settings">
      <xsd:simpleType>
        <xsd:restriction base="dms:Text"/>
      </xsd:simple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3" nillable="true" ma:displayName="Is Collaboration Space Locked" ma:internalName="Is_Collaboration_Space_Locked">
      <xsd:simpleType>
        <xsd:restriction base="dms:Boolean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Teams_Channel_Section_Location" ma:index="35" nillable="true" ma:displayName="Teams Channel Section Location" ma:internalName="Teams_Channel_Section_Location">
      <xsd:simpleType>
        <xsd:restriction base="dms:Text"/>
      </xsd:simpleType>
    </xsd:element>
    <xsd:element name="MediaServiceAutoTags" ma:index="36" nillable="true" ma:displayName="Tags" ma:internalName="MediaServiceAutoTags" ma:readOnly="true">
      <xsd:simpleType>
        <xsd:restriction base="dms:Text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2ab51-4ac9-4860-a825-b6d5851c7e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0FE461-7429-4CFC-9962-2B5E9F8C1C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F8AC44-4E20-427D-A7F2-AC6A4FD9F036}">
  <ds:schemaRefs>
    <ds:schemaRef ds:uri="4cff46f5-410c-4424-b2fe-b5e04b632a0a"/>
    <ds:schemaRef ds:uri="da22ab51-4ac9-4860-a825-b6d5851c7e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8D45B3-B84C-4ED2-9849-4BCA863F3990}">
  <ds:schemaRefs>
    <ds:schemaRef ds:uri="4cff46f5-410c-4424-b2fe-b5e04b632a0a"/>
    <ds:schemaRef ds:uri="da22ab51-4ac9-4860-a825-b6d5851c7e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1777</TotalTime>
  <Words>595</Words>
  <Application>Microsoft Office PowerPoint</Application>
  <PresentationFormat>Widescreen</PresentationFormat>
  <Paragraphs>150</Paragraphs>
  <Slides>15</Slides>
  <Notes>7</Notes>
  <HiddenSlides>0</HiddenSlides>
  <MMClips>15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1. Atlanten VGS</vt:lpstr>
      <vt:lpstr>3. Berre signaturelement</vt:lpstr>
      <vt:lpstr>5. Blank</vt:lpstr>
      <vt:lpstr>Informasjon om fagvalg til VG1 2024</vt:lpstr>
      <vt:lpstr>Hva er fagvalg?</vt:lpstr>
      <vt:lpstr>To programområder</vt:lpstr>
      <vt:lpstr>PowerPoint-presentasjon</vt:lpstr>
      <vt:lpstr>Matematikk  studieforberedende utdanningsprogram</vt:lpstr>
      <vt:lpstr>Fremmedspråk</vt:lpstr>
      <vt:lpstr>Programområde realfag</vt:lpstr>
      <vt:lpstr>Programområde språk, samfunnsfag og økonomi</vt:lpstr>
      <vt:lpstr>Blokker vg2</vt:lpstr>
      <vt:lpstr>Hva bør du tenke på?</vt:lpstr>
      <vt:lpstr>Tilleggspoeng</vt:lpstr>
      <vt:lpstr>Eksempler på yrker som krever spesiell studiekompetanse</vt:lpstr>
      <vt:lpstr>Merk</vt:lpstr>
      <vt:lpstr>Prioriterte søkere</vt:lpstr>
      <vt:lpstr>Framdrift fagvalg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Linn  Mekvik</dc:creator>
  <cp:lastModifiedBy>Kristin Hjertvik</cp:lastModifiedBy>
  <cp:revision>11</cp:revision>
  <dcterms:created xsi:type="dcterms:W3CDTF">2020-02-14T14:28:17Z</dcterms:created>
  <dcterms:modified xsi:type="dcterms:W3CDTF">2024-02-21T12:39:16Z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0x010100A3A9CD7C043FE140B08660CA72E8F609</vt:lpwstr>
  </property>
</Properties>
</file>